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9" r:id="rId1"/>
  </p:sldMasterIdLst>
  <p:notesMasterIdLst>
    <p:notesMasterId r:id="rId22"/>
  </p:notesMasterIdLst>
  <p:handoutMasterIdLst>
    <p:handoutMasterId r:id="rId23"/>
  </p:handoutMasterIdLst>
  <p:sldIdLst>
    <p:sldId id="364" r:id="rId2"/>
    <p:sldId id="357" r:id="rId3"/>
    <p:sldId id="504" r:id="rId4"/>
    <p:sldId id="483" r:id="rId5"/>
    <p:sldId id="500" r:id="rId6"/>
    <p:sldId id="272" r:id="rId7"/>
    <p:sldId id="488" r:id="rId8"/>
    <p:sldId id="495" r:id="rId9"/>
    <p:sldId id="501" r:id="rId10"/>
    <p:sldId id="473" r:id="rId11"/>
    <p:sldId id="490" r:id="rId12"/>
    <p:sldId id="491" r:id="rId13"/>
    <p:sldId id="502" r:id="rId14"/>
    <p:sldId id="474" r:id="rId15"/>
    <p:sldId id="494" r:id="rId16"/>
    <p:sldId id="496" r:id="rId17"/>
    <p:sldId id="503" r:id="rId18"/>
    <p:sldId id="479" r:id="rId19"/>
    <p:sldId id="497" r:id="rId20"/>
    <p:sldId id="499" r:id="rId21"/>
  </p:sldIdLst>
  <p:sldSz cx="12858750" cy="723265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90">
          <p15:clr>
            <a:srgbClr val="A4A3A4"/>
          </p15:clr>
        </p15:guide>
        <p15:guide id="2" pos="4050">
          <p15:clr>
            <a:srgbClr val="A4A3A4"/>
          </p15:clr>
        </p15:guide>
        <p15:guide id="3" pos="557">
          <p15:clr>
            <a:srgbClr val="A4A3A4"/>
          </p15:clr>
        </p15:guide>
        <p15:guide id="4" orient="horz" pos="4183">
          <p15:clr>
            <a:srgbClr val="A4A3A4"/>
          </p15:clr>
        </p15:guide>
        <p15:guide id="5" pos="7497">
          <p15:clr>
            <a:srgbClr val="A4A3A4"/>
          </p15:clr>
        </p15:guide>
        <p15:guide id="6" pos="6908">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1B96"/>
    <a:srgbClr val="59377C"/>
    <a:srgbClr val="B220EC"/>
    <a:srgbClr val="693F7B"/>
    <a:srgbClr val="CA1EA5"/>
    <a:srgbClr val="D620AF"/>
    <a:srgbClr val="6B116B"/>
    <a:srgbClr val="B8306F"/>
    <a:srgbClr val="E6E6E6"/>
    <a:srgbClr val="532A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8640" autoAdjust="0"/>
    <p:restoredTop sz="91701" autoAdjust="0"/>
  </p:normalViewPr>
  <p:slideViewPr>
    <p:cSldViewPr>
      <p:cViewPr varScale="1">
        <p:scale>
          <a:sx n="74" d="100"/>
          <a:sy n="74" d="100"/>
        </p:scale>
        <p:origin x="200" y="1024"/>
      </p:cViewPr>
      <p:guideLst>
        <p:guide orient="horz" pos="290"/>
        <p:guide pos="4050"/>
        <p:guide pos="557"/>
        <p:guide orient="horz" pos="4183"/>
        <p:guide pos="7497"/>
        <p:guide pos="6908"/>
      </p:guideLst>
    </p:cSldViewPr>
  </p:slideViewPr>
  <p:outlineViewPr>
    <p:cViewPr>
      <p:scale>
        <a:sx n="100" d="100"/>
        <a:sy n="100" d="100"/>
      </p:scale>
      <p:origin x="0" y="-9972"/>
    </p:cViewPr>
  </p:outlineViewPr>
  <p:notesTextViewPr>
    <p:cViewPr>
      <p:scale>
        <a:sx n="1" d="1"/>
        <a:sy n="1" d="1"/>
      </p:scale>
      <p:origin x="0" y="0"/>
    </p:cViewPr>
  </p:notesTextViewPr>
  <p:sorterViewPr>
    <p:cViewPr varScale="1">
      <p:scale>
        <a:sx n="100" d="100"/>
        <a:sy n="100" d="100"/>
      </p:scale>
      <p:origin x="0" y="0"/>
    </p:cViewPr>
  </p:sorterViewPr>
  <p:notesViewPr>
    <p:cSldViewPr>
      <p:cViewPr varScale="1">
        <p:scale>
          <a:sx n="65" d="100"/>
          <a:sy n="65" d="100"/>
        </p:scale>
        <p:origin x="2796" y="5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847"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8848"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t>2022/6/28</a:t>
            </a:fld>
            <a:endParaRPr lang="zh-CN" altLang="en-US"/>
          </a:p>
        </p:txBody>
      </p:sp>
      <p:sp>
        <p:nvSpPr>
          <p:cNvPr id="1048849"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8850"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841"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1048842"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6024D97-E667-405D-B634-E583E2108D71}" type="datetimeFigureOut">
              <a:rPr lang="zh-CN" altLang="en-US"/>
              <a:t>2022/6/28</a:t>
            </a:fld>
            <a:endParaRPr lang="zh-CN" altLang="en-US"/>
          </a:p>
        </p:txBody>
      </p:sp>
      <p:sp>
        <p:nvSpPr>
          <p:cNvPr id="1048843"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1048844"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048845"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1048846"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t>‹#›</a:t>
            </a:fld>
            <a:endParaRPr lang="zh-CN" altLang="en-US"/>
          </a:p>
        </p:txBody>
      </p:sp>
    </p:spTree>
    <p:extLst>
      <p:ext uri="{BB962C8B-B14F-4D97-AF65-F5344CB8AC3E}">
        <p14:creationId xmlns:p14="http://schemas.microsoft.com/office/powerpoint/2010/main" val="287823778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3765" rtl="0" eaLnBrk="1" latinLnBrk="0" hangingPunct="1">
      <a:defRPr sz="1300" kern="1200">
        <a:solidFill>
          <a:schemeClr val="tx1"/>
        </a:solidFill>
        <a:latin typeface="+mn-lt"/>
        <a:ea typeface="+mn-ea"/>
        <a:cs typeface="+mn-cs"/>
      </a:defRPr>
    </a:lvl6pPr>
    <a:lvl7pPr marL="2742565" algn="l" defTabSz="913765" rtl="0" eaLnBrk="1" latinLnBrk="0" hangingPunct="1">
      <a:defRPr sz="1300" kern="1200">
        <a:solidFill>
          <a:schemeClr val="tx1"/>
        </a:solidFill>
        <a:latin typeface="+mn-lt"/>
        <a:ea typeface="+mn-ea"/>
        <a:cs typeface="+mn-cs"/>
      </a:defRPr>
    </a:lvl7pPr>
    <a:lvl8pPr marL="3199765" algn="l" defTabSz="913765" rtl="0" eaLnBrk="1" latinLnBrk="0" hangingPunct="1">
      <a:defRPr sz="1300" kern="1200">
        <a:solidFill>
          <a:schemeClr val="tx1"/>
        </a:solidFill>
        <a:latin typeface="+mn-lt"/>
        <a:ea typeface="+mn-ea"/>
        <a:cs typeface="+mn-cs"/>
      </a:defRPr>
    </a:lvl8pPr>
    <a:lvl9pPr marL="3656965" algn="l" defTabSz="91376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3"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048604" name="备注占位符 2"/>
          <p:cNvSpPr>
            <a:spLocks noGrp="1" noChangeArrowheads="1"/>
          </p:cNvSpPr>
          <p:nvPr>
            <p:ph type="body" idx="4294967295"/>
          </p:nvPr>
        </p:nvSpPr>
        <p:spPr bwMode="auto">
          <a:noFill/>
        </p:spPr>
        <p:txBody>
          <a:bodyPr/>
          <a:lstStyle/>
          <a:p>
            <a:endParaRPr lang="zh-CN" altLang="zh-CN" dirty="0"/>
          </a:p>
        </p:txBody>
      </p:sp>
      <p:sp>
        <p:nvSpPr>
          <p:cNvPr id="1048605" name="灯片编号占位符 3"/>
          <p:cNvSpPr>
            <a:spLocks noGrp="1" noChangeArrowheads="1"/>
          </p:cNvSpPr>
          <p:nvPr>
            <p:ph type="sldNum" sz="quarter" idx="5"/>
          </p:nvPr>
        </p:nvSpPr>
        <p:spPr bwMode="auto">
          <a:noFill/>
        </p:spPr>
        <p:txBody>
          <a:bodyPr wrap="square" numCol="1" anchorCtr="0" compatLnSpc="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pPr>
            <a:fld id="{6973D0F9-71BE-4F9A-B9AC-7D8698CD664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t>3</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6222169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3"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048604" name="备注占位符 2"/>
          <p:cNvSpPr>
            <a:spLocks noGrp="1" noChangeArrowheads="1"/>
          </p:cNvSpPr>
          <p:nvPr>
            <p:ph type="body" idx="4294967295"/>
          </p:nvPr>
        </p:nvSpPr>
        <p:spPr bwMode="auto">
          <a:noFill/>
        </p:spPr>
        <p:txBody>
          <a:bodyPr/>
          <a:lstStyle/>
          <a:p>
            <a:endParaRPr lang="zh-CN" altLang="zh-CN" dirty="0"/>
          </a:p>
        </p:txBody>
      </p:sp>
      <p:sp>
        <p:nvSpPr>
          <p:cNvPr id="1048605" name="灯片编号占位符 3"/>
          <p:cNvSpPr>
            <a:spLocks noGrp="1" noChangeArrowheads="1"/>
          </p:cNvSpPr>
          <p:nvPr>
            <p:ph type="sldNum" sz="quarter" idx="5"/>
          </p:nvPr>
        </p:nvSpPr>
        <p:spPr bwMode="auto">
          <a:noFill/>
        </p:spPr>
        <p:txBody>
          <a:bodyPr wrap="square" numCol="1" anchorCtr="0" compatLnSpc="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pPr>
            <a:fld id="{6973D0F9-71BE-4F9A-B9AC-7D8698CD664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t>15</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879660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3"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048604" name="备注占位符 2"/>
          <p:cNvSpPr>
            <a:spLocks noGrp="1" noChangeArrowheads="1"/>
          </p:cNvSpPr>
          <p:nvPr>
            <p:ph type="body" idx="4294967295"/>
          </p:nvPr>
        </p:nvSpPr>
        <p:spPr bwMode="auto">
          <a:noFill/>
        </p:spPr>
        <p:txBody>
          <a:bodyPr/>
          <a:lstStyle/>
          <a:p>
            <a:endParaRPr lang="zh-CN" altLang="zh-CN" dirty="0"/>
          </a:p>
        </p:txBody>
      </p:sp>
      <p:sp>
        <p:nvSpPr>
          <p:cNvPr id="1048605" name="灯片编号占位符 3"/>
          <p:cNvSpPr>
            <a:spLocks noGrp="1" noChangeArrowheads="1"/>
          </p:cNvSpPr>
          <p:nvPr>
            <p:ph type="sldNum" sz="quarter" idx="5"/>
          </p:nvPr>
        </p:nvSpPr>
        <p:spPr bwMode="auto">
          <a:noFill/>
        </p:spPr>
        <p:txBody>
          <a:bodyPr wrap="square" numCol="1" anchorCtr="0" compatLnSpc="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pPr>
            <a:fld id="{6973D0F9-71BE-4F9A-B9AC-7D8698CD664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t>16</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5665257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3"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048604" name="备注占位符 2"/>
          <p:cNvSpPr>
            <a:spLocks noGrp="1" noChangeArrowheads="1"/>
          </p:cNvSpPr>
          <p:nvPr>
            <p:ph type="body" idx="4294967295"/>
          </p:nvPr>
        </p:nvSpPr>
        <p:spPr bwMode="auto">
          <a:noFill/>
        </p:spPr>
        <p:txBody>
          <a:bodyPr/>
          <a:lstStyle/>
          <a:p>
            <a:endParaRPr lang="zh-CN" altLang="zh-CN" dirty="0"/>
          </a:p>
        </p:txBody>
      </p:sp>
      <p:sp>
        <p:nvSpPr>
          <p:cNvPr id="1048605" name="灯片编号占位符 3"/>
          <p:cNvSpPr>
            <a:spLocks noGrp="1" noChangeArrowheads="1"/>
          </p:cNvSpPr>
          <p:nvPr>
            <p:ph type="sldNum" sz="quarter" idx="5"/>
          </p:nvPr>
        </p:nvSpPr>
        <p:spPr bwMode="auto">
          <a:noFill/>
        </p:spPr>
        <p:txBody>
          <a:bodyPr wrap="square" numCol="1" anchorCtr="0" compatLnSpc="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pPr>
            <a:fld id="{6973D0F9-71BE-4F9A-B9AC-7D8698CD664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t>18</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899649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3"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048604" name="备注占位符 2"/>
          <p:cNvSpPr>
            <a:spLocks noGrp="1" noChangeArrowheads="1"/>
          </p:cNvSpPr>
          <p:nvPr>
            <p:ph type="body" idx="4294967295"/>
          </p:nvPr>
        </p:nvSpPr>
        <p:spPr bwMode="auto">
          <a:noFill/>
        </p:spPr>
        <p:txBody>
          <a:bodyPr/>
          <a:lstStyle/>
          <a:p>
            <a:endParaRPr lang="zh-CN" altLang="zh-CN" dirty="0"/>
          </a:p>
        </p:txBody>
      </p:sp>
      <p:sp>
        <p:nvSpPr>
          <p:cNvPr id="1048605" name="灯片编号占位符 3"/>
          <p:cNvSpPr>
            <a:spLocks noGrp="1" noChangeArrowheads="1"/>
          </p:cNvSpPr>
          <p:nvPr>
            <p:ph type="sldNum" sz="quarter" idx="5"/>
          </p:nvPr>
        </p:nvSpPr>
        <p:spPr bwMode="auto">
          <a:noFill/>
        </p:spPr>
        <p:txBody>
          <a:bodyPr wrap="square" numCol="1" anchorCtr="0" compatLnSpc="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pPr>
            <a:fld id="{6973D0F9-71BE-4F9A-B9AC-7D8698CD664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t>19</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662421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3"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048604" name="备注占位符 2"/>
          <p:cNvSpPr>
            <a:spLocks noGrp="1" noChangeArrowheads="1"/>
          </p:cNvSpPr>
          <p:nvPr>
            <p:ph type="body" idx="4294967295"/>
          </p:nvPr>
        </p:nvSpPr>
        <p:spPr bwMode="auto">
          <a:noFill/>
        </p:spPr>
        <p:txBody>
          <a:bodyPr/>
          <a:lstStyle/>
          <a:p>
            <a:endParaRPr lang="zh-CN" altLang="zh-CN" dirty="0"/>
          </a:p>
        </p:txBody>
      </p:sp>
      <p:sp>
        <p:nvSpPr>
          <p:cNvPr id="1048605" name="灯片编号占位符 3"/>
          <p:cNvSpPr>
            <a:spLocks noGrp="1" noChangeArrowheads="1"/>
          </p:cNvSpPr>
          <p:nvPr>
            <p:ph type="sldNum" sz="quarter" idx="5"/>
          </p:nvPr>
        </p:nvSpPr>
        <p:spPr bwMode="auto">
          <a:noFill/>
        </p:spPr>
        <p:txBody>
          <a:bodyPr wrap="square" numCol="1" anchorCtr="0" compatLnSpc="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pPr>
            <a:fld id="{6973D0F9-71BE-4F9A-B9AC-7D8698CD664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t>20</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129844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3"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048604" name="备注占位符 2"/>
          <p:cNvSpPr>
            <a:spLocks noGrp="1" noChangeArrowheads="1"/>
          </p:cNvSpPr>
          <p:nvPr>
            <p:ph type="body" idx="4294967295"/>
          </p:nvPr>
        </p:nvSpPr>
        <p:spPr bwMode="auto">
          <a:noFill/>
        </p:spPr>
        <p:txBody>
          <a:bodyPr/>
          <a:lstStyle/>
          <a:p>
            <a:endParaRPr lang="zh-CN" altLang="zh-CN" dirty="0"/>
          </a:p>
        </p:txBody>
      </p:sp>
      <p:sp>
        <p:nvSpPr>
          <p:cNvPr id="1048605" name="灯片编号占位符 3"/>
          <p:cNvSpPr>
            <a:spLocks noGrp="1" noChangeArrowheads="1"/>
          </p:cNvSpPr>
          <p:nvPr>
            <p:ph type="sldNum" sz="quarter" idx="5"/>
          </p:nvPr>
        </p:nvSpPr>
        <p:spPr bwMode="auto">
          <a:noFill/>
        </p:spPr>
        <p:txBody>
          <a:bodyPr wrap="square" numCol="1" anchorCtr="0" compatLnSpc="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pPr>
            <a:fld id="{6973D0F9-71BE-4F9A-B9AC-7D8698CD664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t>4</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344325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3"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048604" name="备注占位符 2"/>
          <p:cNvSpPr>
            <a:spLocks noGrp="1" noChangeArrowheads="1"/>
          </p:cNvSpPr>
          <p:nvPr>
            <p:ph type="body" idx="4294967295"/>
          </p:nvPr>
        </p:nvSpPr>
        <p:spPr bwMode="auto">
          <a:noFill/>
        </p:spPr>
        <p:txBody>
          <a:bodyPr/>
          <a:lstStyle/>
          <a:p>
            <a:endParaRPr lang="zh-CN" altLang="zh-CN" dirty="0"/>
          </a:p>
        </p:txBody>
      </p:sp>
      <p:sp>
        <p:nvSpPr>
          <p:cNvPr id="1048605" name="灯片编号占位符 3"/>
          <p:cNvSpPr>
            <a:spLocks noGrp="1" noChangeArrowheads="1"/>
          </p:cNvSpPr>
          <p:nvPr>
            <p:ph type="sldNum" sz="quarter" idx="5"/>
          </p:nvPr>
        </p:nvSpPr>
        <p:spPr bwMode="auto">
          <a:noFill/>
        </p:spPr>
        <p:txBody>
          <a:bodyPr wrap="square" numCol="1" anchorCtr="0" compatLnSpc="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pPr>
            <a:fld id="{6973D0F9-71BE-4F9A-B9AC-7D8698CD664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t>6</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597823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3"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048604" name="备注占位符 2"/>
          <p:cNvSpPr>
            <a:spLocks noGrp="1" noChangeArrowheads="1"/>
          </p:cNvSpPr>
          <p:nvPr>
            <p:ph type="body" idx="4294967295"/>
          </p:nvPr>
        </p:nvSpPr>
        <p:spPr bwMode="auto">
          <a:noFill/>
        </p:spPr>
        <p:txBody>
          <a:bodyPr/>
          <a:lstStyle/>
          <a:p>
            <a:endParaRPr lang="zh-CN" altLang="zh-CN" dirty="0"/>
          </a:p>
        </p:txBody>
      </p:sp>
      <p:sp>
        <p:nvSpPr>
          <p:cNvPr id="1048605" name="灯片编号占位符 3"/>
          <p:cNvSpPr>
            <a:spLocks noGrp="1" noChangeArrowheads="1"/>
          </p:cNvSpPr>
          <p:nvPr>
            <p:ph type="sldNum" sz="quarter" idx="5"/>
          </p:nvPr>
        </p:nvSpPr>
        <p:spPr bwMode="auto">
          <a:noFill/>
        </p:spPr>
        <p:txBody>
          <a:bodyPr wrap="square" numCol="1" anchorCtr="0" compatLnSpc="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pPr>
            <a:fld id="{6973D0F9-71BE-4F9A-B9AC-7D8698CD664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t>7</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125005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3"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048604" name="备注占位符 2"/>
          <p:cNvSpPr>
            <a:spLocks noGrp="1" noChangeArrowheads="1"/>
          </p:cNvSpPr>
          <p:nvPr>
            <p:ph type="body" idx="4294967295"/>
          </p:nvPr>
        </p:nvSpPr>
        <p:spPr bwMode="auto">
          <a:noFill/>
        </p:spPr>
        <p:txBody>
          <a:bodyPr/>
          <a:lstStyle/>
          <a:p>
            <a:endParaRPr lang="zh-CN" altLang="zh-CN" dirty="0"/>
          </a:p>
        </p:txBody>
      </p:sp>
      <p:sp>
        <p:nvSpPr>
          <p:cNvPr id="1048605" name="灯片编号占位符 3"/>
          <p:cNvSpPr>
            <a:spLocks noGrp="1" noChangeArrowheads="1"/>
          </p:cNvSpPr>
          <p:nvPr>
            <p:ph type="sldNum" sz="quarter" idx="5"/>
          </p:nvPr>
        </p:nvSpPr>
        <p:spPr bwMode="auto">
          <a:noFill/>
        </p:spPr>
        <p:txBody>
          <a:bodyPr wrap="square" numCol="1" anchorCtr="0" compatLnSpc="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pPr>
            <a:fld id="{6973D0F9-71BE-4F9A-B9AC-7D8698CD664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t>8</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954315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3"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048604" name="备注占位符 2"/>
          <p:cNvSpPr>
            <a:spLocks noGrp="1" noChangeArrowheads="1"/>
          </p:cNvSpPr>
          <p:nvPr>
            <p:ph type="body" idx="4294967295"/>
          </p:nvPr>
        </p:nvSpPr>
        <p:spPr bwMode="auto">
          <a:noFill/>
        </p:spPr>
        <p:txBody>
          <a:bodyPr/>
          <a:lstStyle/>
          <a:p>
            <a:endParaRPr lang="zh-CN" altLang="zh-CN" dirty="0"/>
          </a:p>
        </p:txBody>
      </p:sp>
      <p:sp>
        <p:nvSpPr>
          <p:cNvPr id="1048605" name="灯片编号占位符 3"/>
          <p:cNvSpPr>
            <a:spLocks noGrp="1" noChangeArrowheads="1"/>
          </p:cNvSpPr>
          <p:nvPr>
            <p:ph type="sldNum" sz="quarter" idx="5"/>
          </p:nvPr>
        </p:nvSpPr>
        <p:spPr bwMode="auto">
          <a:noFill/>
        </p:spPr>
        <p:txBody>
          <a:bodyPr wrap="square" numCol="1" anchorCtr="0" compatLnSpc="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pPr>
            <a:fld id="{6973D0F9-71BE-4F9A-B9AC-7D8698CD664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t>10</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40954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3"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048604" name="备注占位符 2"/>
          <p:cNvSpPr>
            <a:spLocks noGrp="1" noChangeArrowheads="1"/>
          </p:cNvSpPr>
          <p:nvPr>
            <p:ph type="body" idx="4294967295"/>
          </p:nvPr>
        </p:nvSpPr>
        <p:spPr bwMode="auto">
          <a:noFill/>
        </p:spPr>
        <p:txBody>
          <a:bodyPr/>
          <a:lstStyle/>
          <a:p>
            <a:endParaRPr lang="zh-CN" altLang="zh-CN" dirty="0"/>
          </a:p>
        </p:txBody>
      </p:sp>
      <p:sp>
        <p:nvSpPr>
          <p:cNvPr id="1048605" name="灯片编号占位符 3"/>
          <p:cNvSpPr>
            <a:spLocks noGrp="1" noChangeArrowheads="1"/>
          </p:cNvSpPr>
          <p:nvPr>
            <p:ph type="sldNum" sz="quarter" idx="5"/>
          </p:nvPr>
        </p:nvSpPr>
        <p:spPr bwMode="auto">
          <a:noFill/>
        </p:spPr>
        <p:txBody>
          <a:bodyPr wrap="square" numCol="1" anchorCtr="0" compatLnSpc="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pPr>
            <a:fld id="{6973D0F9-71BE-4F9A-B9AC-7D8698CD664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t>11</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4357872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3"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048604" name="备注占位符 2"/>
          <p:cNvSpPr>
            <a:spLocks noGrp="1" noChangeArrowheads="1"/>
          </p:cNvSpPr>
          <p:nvPr>
            <p:ph type="body" idx="4294967295"/>
          </p:nvPr>
        </p:nvSpPr>
        <p:spPr bwMode="auto">
          <a:noFill/>
        </p:spPr>
        <p:txBody>
          <a:bodyPr/>
          <a:lstStyle/>
          <a:p>
            <a:endParaRPr lang="zh-CN" altLang="zh-CN" dirty="0"/>
          </a:p>
        </p:txBody>
      </p:sp>
      <p:sp>
        <p:nvSpPr>
          <p:cNvPr id="1048605" name="灯片编号占位符 3"/>
          <p:cNvSpPr>
            <a:spLocks noGrp="1" noChangeArrowheads="1"/>
          </p:cNvSpPr>
          <p:nvPr>
            <p:ph type="sldNum" sz="quarter" idx="5"/>
          </p:nvPr>
        </p:nvSpPr>
        <p:spPr bwMode="auto">
          <a:noFill/>
        </p:spPr>
        <p:txBody>
          <a:bodyPr wrap="square" numCol="1" anchorCtr="0" compatLnSpc="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pPr>
            <a:fld id="{6973D0F9-71BE-4F9A-B9AC-7D8698CD664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t>12</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4291236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3"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048604" name="备注占位符 2"/>
          <p:cNvSpPr>
            <a:spLocks noGrp="1" noChangeArrowheads="1"/>
          </p:cNvSpPr>
          <p:nvPr>
            <p:ph type="body" idx="4294967295"/>
          </p:nvPr>
        </p:nvSpPr>
        <p:spPr bwMode="auto">
          <a:noFill/>
        </p:spPr>
        <p:txBody>
          <a:bodyPr/>
          <a:lstStyle/>
          <a:p>
            <a:endParaRPr lang="zh-CN" altLang="zh-CN" dirty="0"/>
          </a:p>
        </p:txBody>
      </p:sp>
      <p:sp>
        <p:nvSpPr>
          <p:cNvPr id="1048605" name="灯片编号占位符 3"/>
          <p:cNvSpPr>
            <a:spLocks noGrp="1" noChangeArrowheads="1"/>
          </p:cNvSpPr>
          <p:nvPr>
            <p:ph type="sldNum" sz="quarter" idx="5"/>
          </p:nvPr>
        </p:nvSpPr>
        <p:spPr bwMode="auto">
          <a:noFill/>
        </p:spPr>
        <p:txBody>
          <a:bodyPr wrap="square" numCol="1" anchorCtr="0" compatLnSpc="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pPr>
            <a:fld id="{6973D0F9-71BE-4F9A-B9AC-7D8698CD664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t>14</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177332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8749" name="标题 1"/>
          <p:cNvSpPr>
            <a:spLocks noGrp="1"/>
          </p:cNvSpPr>
          <p:nvPr>
            <p:ph type="ctrTitle"/>
          </p:nvPr>
        </p:nvSpPr>
        <p:spPr>
          <a:xfrm>
            <a:off x="1607344" y="1183677"/>
            <a:ext cx="9644063" cy="2518034"/>
          </a:xfrm>
        </p:spPr>
        <p:txBody>
          <a:bodyPr anchor="b"/>
          <a:lstStyle>
            <a:lvl1pPr algn="ctr">
              <a:defRPr sz="6330"/>
            </a:lvl1pPr>
          </a:lstStyle>
          <a:p>
            <a:r>
              <a:rPr lang="zh-CN" altLang="en-US" noProof="1"/>
              <a:t>单击此处编辑母版标题样式</a:t>
            </a:r>
          </a:p>
        </p:txBody>
      </p:sp>
      <p:sp>
        <p:nvSpPr>
          <p:cNvPr id="1048750" name="副标题 2"/>
          <p:cNvSpPr>
            <a:spLocks noGrp="1"/>
          </p:cNvSpPr>
          <p:nvPr>
            <p:ph type="subTitle" idx="1"/>
          </p:nvPr>
        </p:nvSpPr>
        <p:spPr>
          <a:xfrm>
            <a:off x="1607344" y="3798816"/>
            <a:ext cx="9644063" cy="1746216"/>
          </a:xfrm>
        </p:spPr>
        <p:txBody>
          <a:bodyPr/>
          <a:lstStyle>
            <a:lvl1pPr marL="0" indent="0" algn="ctr">
              <a:buNone/>
              <a:defRPr sz="2530"/>
            </a:lvl1pPr>
            <a:lvl2pPr marL="481965" indent="0" algn="ctr">
              <a:buNone/>
              <a:defRPr sz="2110"/>
            </a:lvl2pPr>
            <a:lvl3pPr marL="964565" indent="0" algn="ctr">
              <a:buNone/>
              <a:defRPr sz="1900"/>
            </a:lvl3pPr>
            <a:lvl4pPr marL="1446530" indent="0" algn="ctr">
              <a:buNone/>
              <a:defRPr sz="1685"/>
            </a:lvl4pPr>
            <a:lvl5pPr marL="1928495" indent="0" algn="ctr">
              <a:buNone/>
              <a:defRPr sz="1685"/>
            </a:lvl5pPr>
            <a:lvl6pPr marL="2411095" indent="0" algn="ctr">
              <a:buNone/>
              <a:defRPr sz="1685"/>
            </a:lvl6pPr>
            <a:lvl7pPr marL="2893060" indent="0" algn="ctr">
              <a:buNone/>
              <a:defRPr sz="1685"/>
            </a:lvl7pPr>
            <a:lvl8pPr marL="3375025" indent="0" algn="ctr">
              <a:buNone/>
              <a:defRPr sz="1685"/>
            </a:lvl8pPr>
            <a:lvl9pPr marL="3856990" indent="0" algn="ctr">
              <a:buNone/>
              <a:defRPr sz="1685"/>
            </a:lvl9pPr>
          </a:lstStyle>
          <a:p>
            <a:r>
              <a:rPr lang="zh-CN" altLang="en-US" noProof="1"/>
              <a:t>单击此处编辑母版副标题样式</a:t>
            </a:r>
          </a:p>
        </p:txBody>
      </p:sp>
      <p:sp>
        <p:nvSpPr>
          <p:cNvPr id="1048751" name="日期占位符 3"/>
          <p:cNvSpPr>
            <a:spLocks noGrp="1"/>
          </p:cNvSpPr>
          <p:nvPr>
            <p:ph type="dt" sz="half" idx="10"/>
          </p:nvPr>
        </p:nvSpPr>
        <p:spPr/>
        <p:txBody>
          <a:bodyPr/>
          <a:lstStyle/>
          <a:p>
            <a:endParaRPr lang="zh-CN" altLang="en-US"/>
          </a:p>
        </p:txBody>
      </p:sp>
      <p:sp>
        <p:nvSpPr>
          <p:cNvPr id="1048752" name="页脚占位符 4"/>
          <p:cNvSpPr>
            <a:spLocks noGrp="1"/>
          </p:cNvSpPr>
          <p:nvPr>
            <p:ph type="ftr" sz="quarter" idx="11"/>
          </p:nvPr>
        </p:nvSpPr>
        <p:spPr/>
        <p:txBody>
          <a:bodyPr/>
          <a:lstStyle/>
          <a:p>
            <a:endParaRPr lang="zh-CN" altLang="en-US"/>
          </a:p>
        </p:txBody>
      </p:sp>
      <p:sp>
        <p:nvSpPr>
          <p:cNvPr id="1048753" name="灯片编号占位符 5"/>
          <p:cNvSpPr>
            <a:spLocks noGrp="1"/>
          </p:cNvSpPr>
          <p:nvPr>
            <p:ph type="sldNum" sz="quarter" idx="12"/>
          </p:nvPr>
        </p:nvSpPr>
        <p:spPr/>
        <p:txBody>
          <a:bodyPr/>
          <a:lstStyle/>
          <a:p>
            <a:fld id="{860FB0F4-4F8A-46DE-AE2E-B96E99DE50FF}" type="slidenum">
              <a:rPr lang="zh-CN" altLang="en-US"/>
              <a:t>‹#›</a:t>
            </a:fld>
            <a:endParaRPr lang="zh-CN" altLang="en-US"/>
          </a:p>
        </p:txBody>
      </p:sp>
    </p:spTree>
  </p:cSld>
  <p:clrMapOvr>
    <a:masterClrMapping/>
  </p:clrMapOvr>
  <p:transition spd="slow" advTm="6537">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8744" name="标题 1"/>
          <p:cNvSpPr>
            <a:spLocks noGrp="1"/>
          </p:cNvSpPr>
          <p:nvPr>
            <p:ph type="title"/>
          </p:nvPr>
        </p:nvSpPr>
        <p:spPr/>
        <p:txBody>
          <a:bodyPr/>
          <a:lstStyle/>
          <a:p>
            <a:r>
              <a:rPr lang="zh-CN" altLang="en-US" noProof="1"/>
              <a:t>单击此处编辑母版标题样式</a:t>
            </a:r>
          </a:p>
        </p:txBody>
      </p:sp>
      <p:sp>
        <p:nvSpPr>
          <p:cNvPr id="1048745"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8746" name="日期占位符 3"/>
          <p:cNvSpPr>
            <a:spLocks noGrp="1"/>
          </p:cNvSpPr>
          <p:nvPr>
            <p:ph type="dt" sz="half" idx="10"/>
          </p:nvPr>
        </p:nvSpPr>
        <p:spPr/>
        <p:txBody>
          <a:bodyPr/>
          <a:lstStyle/>
          <a:p>
            <a:endParaRPr lang="zh-CN" altLang="en-US"/>
          </a:p>
        </p:txBody>
      </p:sp>
      <p:sp>
        <p:nvSpPr>
          <p:cNvPr id="1048747" name="页脚占位符 4"/>
          <p:cNvSpPr>
            <a:spLocks noGrp="1"/>
          </p:cNvSpPr>
          <p:nvPr>
            <p:ph type="ftr" sz="quarter" idx="11"/>
          </p:nvPr>
        </p:nvSpPr>
        <p:spPr/>
        <p:txBody>
          <a:bodyPr/>
          <a:lstStyle/>
          <a:p>
            <a:endParaRPr lang="zh-CN" altLang="en-US"/>
          </a:p>
        </p:txBody>
      </p:sp>
      <p:sp>
        <p:nvSpPr>
          <p:cNvPr id="1048748" name="灯片编号占位符 5"/>
          <p:cNvSpPr>
            <a:spLocks noGrp="1"/>
          </p:cNvSpPr>
          <p:nvPr>
            <p:ph type="sldNum" sz="quarter" idx="12"/>
          </p:nvPr>
        </p:nvSpPr>
        <p:spPr/>
        <p:txBody>
          <a:bodyPr/>
          <a:lstStyle/>
          <a:p>
            <a:fld id="{BFB4DA63-A815-47FE-B143-5EC9AFF833BF}" type="slidenum">
              <a:rPr lang="zh-CN" altLang="en-US"/>
              <a:t>‹#›</a:t>
            </a:fld>
            <a:endParaRPr lang="zh-CN" altLang="en-US"/>
          </a:p>
        </p:txBody>
      </p:sp>
    </p:spTree>
  </p:cSld>
  <p:clrMapOvr>
    <a:masterClrMapping/>
  </p:clrMapOvr>
  <p:transition spd="slow" advTm="6537">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 文本">
    <p:spTree>
      <p:nvGrpSpPr>
        <p:cNvPr id="1" name=""/>
        <p:cNvGrpSpPr/>
        <p:nvPr/>
      </p:nvGrpSpPr>
      <p:grpSpPr>
        <a:xfrm>
          <a:off x="0" y="0"/>
          <a:ext cx="0" cy="0"/>
          <a:chOff x="0" y="0"/>
          <a:chExt cx="0" cy="0"/>
        </a:xfrm>
      </p:grpSpPr>
      <p:sp>
        <p:nvSpPr>
          <p:cNvPr id="1048739" name="竖排标题 1"/>
          <p:cNvSpPr>
            <a:spLocks noGrp="1"/>
          </p:cNvSpPr>
          <p:nvPr>
            <p:ph type="title" orient="vert"/>
          </p:nvPr>
        </p:nvSpPr>
        <p:spPr>
          <a:xfrm>
            <a:off x="9202043" y="385071"/>
            <a:ext cx="2772668" cy="6129337"/>
          </a:xfrm>
        </p:spPr>
        <p:txBody>
          <a:bodyPr vert="eaVert"/>
          <a:lstStyle/>
          <a:p>
            <a:r>
              <a:rPr lang="zh-CN" altLang="en-US" noProof="1"/>
              <a:t>单击此处编辑母版标题样式</a:t>
            </a:r>
          </a:p>
        </p:txBody>
      </p:sp>
      <p:sp>
        <p:nvSpPr>
          <p:cNvPr id="1048740" name="竖排文字占位符 2"/>
          <p:cNvSpPr>
            <a:spLocks noGrp="1"/>
          </p:cNvSpPr>
          <p:nvPr>
            <p:ph type="body" orient="vert" idx="1"/>
          </p:nvPr>
        </p:nvSpPr>
        <p:spPr>
          <a:xfrm>
            <a:off x="884039" y="385071"/>
            <a:ext cx="8157270" cy="6129337"/>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8741" name="日期占位符 3"/>
          <p:cNvSpPr>
            <a:spLocks noGrp="1"/>
          </p:cNvSpPr>
          <p:nvPr>
            <p:ph type="dt" sz="half" idx="10"/>
          </p:nvPr>
        </p:nvSpPr>
        <p:spPr/>
        <p:txBody>
          <a:bodyPr/>
          <a:lstStyle/>
          <a:p>
            <a:endParaRPr lang="zh-CN" altLang="en-US"/>
          </a:p>
        </p:txBody>
      </p:sp>
      <p:sp>
        <p:nvSpPr>
          <p:cNvPr id="1048742" name="页脚占位符 4"/>
          <p:cNvSpPr>
            <a:spLocks noGrp="1"/>
          </p:cNvSpPr>
          <p:nvPr>
            <p:ph type="ftr" sz="quarter" idx="11"/>
          </p:nvPr>
        </p:nvSpPr>
        <p:spPr/>
        <p:txBody>
          <a:bodyPr/>
          <a:lstStyle/>
          <a:p>
            <a:endParaRPr lang="zh-CN" altLang="en-US"/>
          </a:p>
        </p:txBody>
      </p:sp>
      <p:sp>
        <p:nvSpPr>
          <p:cNvPr id="1048743" name="灯片编号占位符 5"/>
          <p:cNvSpPr>
            <a:spLocks noGrp="1"/>
          </p:cNvSpPr>
          <p:nvPr>
            <p:ph type="sldNum" sz="quarter" idx="12"/>
          </p:nvPr>
        </p:nvSpPr>
        <p:spPr/>
        <p:txBody>
          <a:bodyPr/>
          <a:lstStyle/>
          <a:p>
            <a:fld id="{034502D6-3974-4442-8085-771E7892E1D0}" type="slidenum">
              <a:rPr lang="zh-CN" altLang="en-US"/>
              <a:t>‹#›</a:t>
            </a:fld>
            <a:endParaRPr lang="zh-CN" altLang="en-US"/>
          </a:p>
        </p:txBody>
      </p:sp>
    </p:spTree>
  </p:cSld>
  <p:clrMapOvr>
    <a:masterClrMapping/>
  </p:clrMapOvr>
  <p:transition spd="slow" advTm="6537">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8766" name="标题 1"/>
          <p:cNvSpPr>
            <a:spLocks noGrp="1"/>
          </p:cNvSpPr>
          <p:nvPr>
            <p:ph type="title"/>
          </p:nvPr>
        </p:nvSpPr>
        <p:spPr/>
        <p:txBody>
          <a:bodyPr/>
          <a:lstStyle/>
          <a:p>
            <a:r>
              <a:rPr lang="zh-CN" altLang="en-US" noProof="1"/>
              <a:t>单击此处编辑母版标题样式</a:t>
            </a:r>
          </a:p>
        </p:txBody>
      </p:sp>
      <p:sp>
        <p:nvSpPr>
          <p:cNvPr id="1048767"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8768" name="日期占位符 3"/>
          <p:cNvSpPr>
            <a:spLocks noGrp="1"/>
          </p:cNvSpPr>
          <p:nvPr>
            <p:ph type="dt" sz="half" idx="10"/>
          </p:nvPr>
        </p:nvSpPr>
        <p:spPr/>
        <p:txBody>
          <a:bodyPr/>
          <a:lstStyle/>
          <a:p>
            <a:endParaRPr lang="zh-CN" altLang="en-US"/>
          </a:p>
        </p:txBody>
      </p:sp>
      <p:sp>
        <p:nvSpPr>
          <p:cNvPr id="1048769" name="页脚占位符 4"/>
          <p:cNvSpPr>
            <a:spLocks noGrp="1"/>
          </p:cNvSpPr>
          <p:nvPr>
            <p:ph type="ftr" sz="quarter" idx="11"/>
          </p:nvPr>
        </p:nvSpPr>
        <p:spPr/>
        <p:txBody>
          <a:bodyPr/>
          <a:lstStyle/>
          <a:p>
            <a:endParaRPr lang="zh-CN" altLang="en-US"/>
          </a:p>
        </p:txBody>
      </p:sp>
      <p:sp>
        <p:nvSpPr>
          <p:cNvPr id="1048770" name="灯片编号占位符 5"/>
          <p:cNvSpPr>
            <a:spLocks noGrp="1"/>
          </p:cNvSpPr>
          <p:nvPr>
            <p:ph type="sldNum" sz="quarter" idx="12"/>
          </p:nvPr>
        </p:nvSpPr>
        <p:spPr/>
        <p:txBody>
          <a:bodyPr/>
          <a:lstStyle/>
          <a:p>
            <a:fld id="{2387AAE7-0D26-4771-B1AE-C998CEAD93F3}" type="slidenum">
              <a:rPr lang="zh-CN" altLang="en-US"/>
              <a:t>‹#›</a:t>
            </a:fld>
            <a:endParaRPr lang="zh-CN" altLang="en-US"/>
          </a:p>
        </p:txBody>
      </p:sp>
    </p:spTree>
  </p:cSld>
  <p:clrMapOvr>
    <a:masterClrMapping/>
  </p:clrMapOvr>
  <p:transition spd="slow" advTm="6537">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8771" name="标题 1"/>
          <p:cNvSpPr>
            <a:spLocks noGrp="1"/>
          </p:cNvSpPr>
          <p:nvPr>
            <p:ph type="title"/>
          </p:nvPr>
        </p:nvSpPr>
        <p:spPr>
          <a:xfrm>
            <a:off x="877342" y="1803141"/>
            <a:ext cx="11090672" cy="3008581"/>
          </a:xfrm>
        </p:spPr>
        <p:txBody>
          <a:bodyPr anchor="b"/>
          <a:lstStyle>
            <a:lvl1pPr>
              <a:defRPr sz="6330"/>
            </a:lvl1pPr>
          </a:lstStyle>
          <a:p>
            <a:r>
              <a:rPr lang="zh-CN" altLang="en-US" noProof="1"/>
              <a:t>单击此处编辑母版标题样式</a:t>
            </a:r>
          </a:p>
        </p:txBody>
      </p:sp>
      <p:sp>
        <p:nvSpPr>
          <p:cNvPr id="1048772" name="文本占位符 2"/>
          <p:cNvSpPr>
            <a:spLocks noGrp="1"/>
          </p:cNvSpPr>
          <p:nvPr>
            <p:ph type="body" idx="1"/>
          </p:nvPr>
        </p:nvSpPr>
        <p:spPr>
          <a:xfrm>
            <a:off x="877342" y="4840184"/>
            <a:ext cx="11090672" cy="1582142"/>
          </a:xfrm>
        </p:spPr>
        <p:txBody>
          <a:bodyPr/>
          <a:lstStyle>
            <a:lvl1pPr marL="0" indent="0">
              <a:buNone/>
              <a:defRPr sz="2530">
                <a:solidFill>
                  <a:schemeClr val="tx1">
                    <a:tint val="75000"/>
                  </a:schemeClr>
                </a:solidFill>
              </a:defRPr>
            </a:lvl1pPr>
            <a:lvl2pPr marL="481965" indent="0">
              <a:buNone/>
              <a:defRPr sz="2110">
                <a:solidFill>
                  <a:schemeClr val="tx1">
                    <a:tint val="75000"/>
                  </a:schemeClr>
                </a:solidFill>
              </a:defRPr>
            </a:lvl2pPr>
            <a:lvl3pPr marL="964565" indent="0">
              <a:buNone/>
              <a:defRPr sz="1900">
                <a:solidFill>
                  <a:schemeClr val="tx1">
                    <a:tint val="75000"/>
                  </a:schemeClr>
                </a:solidFill>
              </a:defRPr>
            </a:lvl3pPr>
            <a:lvl4pPr marL="1446530" indent="0">
              <a:buNone/>
              <a:defRPr sz="1685">
                <a:solidFill>
                  <a:schemeClr val="tx1">
                    <a:tint val="75000"/>
                  </a:schemeClr>
                </a:solidFill>
              </a:defRPr>
            </a:lvl4pPr>
            <a:lvl5pPr marL="1928495" indent="0">
              <a:buNone/>
              <a:defRPr sz="1685">
                <a:solidFill>
                  <a:schemeClr val="tx1">
                    <a:tint val="75000"/>
                  </a:schemeClr>
                </a:solidFill>
              </a:defRPr>
            </a:lvl5pPr>
            <a:lvl6pPr marL="2411095" indent="0">
              <a:buNone/>
              <a:defRPr sz="1685">
                <a:solidFill>
                  <a:schemeClr val="tx1">
                    <a:tint val="75000"/>
                  </a:schemeClr>
                </a:solidFill>
              </a:defRPr>
            </a:lvl6pPr>
            <a:lvl7pPr marL="2893060" indent="0">
              <a:buNone/>
              <a:defRPr sz="1685">
                <a:solidFill>
                  <a:schemeClr val="tx1">
                    <a:tint val="75000"/>
                  </a:schemeClr>
                </a:solidFill>
              </a:defRPr>
            </a:lvl7pPr>
            <a:lvl8pPr marL="3375025" indent="0">
              <a:buNone/>
              <a:defRPr sz="1685">
                <a:solidFill>
                  <a:schemeClr val="tx1">
                    <a:tint val="75000"/>
                  </a:schemeClr>
                </a:solidFill>
              </a:defRPr>
            </a:lvl8pPr>
            <a:lvl9pPr marL="3856990" indent="0">
              <a:buNone/>
              <a:defRPr sz="1685">
                <a:solidFill>
                  <a:schemeClr val="tx1">
                    <a:tint val="75000"/>
                  </a:schemeClr>
                </a:solidFill>
              </a:defRPr>
            </a:lvl9pPr>
          </a:lstStyle>
          <a:p>
            <a:pPr lvl="0"/>
            <a:r>
              <a:rPr lang="zh-CN" altLang="en-US" noProof="1"/>
              <a:t>单击此处编辑母版文本样式</a:t>
            </a:r>
          </a:p>
        </p:txBody>
      </p:sp>
      <p:sp>
        <p:nvSpPr>
          <p:cNvPr id="1048773" name="日期占位符 3"/>
          <p:cNvSpPr>
            <a:spLocks noGrp="1"/>
          </p:cNvSpPr>
          <p:nvPr>
            <p:ph type="dt" sz="half" idx="10"/>
          </p:nvPr>
        </p:nvSpPr>
        <p:spPr/>
        <p:txBody>
          <a:bodyPr/>
          <a:lstStyle/>
          <a:p>
            <a:endParaRPr lang="zh-CN" altLang="en-US"/>
          </a:p>
        </p:txBody>
      </p:sp>
      <p:sp>
        <p:nvSpPr>
          <p:cNvPr id="1048774" name="页脚占位符 4"/>
          <p:cNvSpPr>
            <a:spLocks noGrp="1"/>
          </p:cNvSpPr>
          <p:nvPr>
            <p:ph type="ftr" sz="quarter" idx="11"/>
          </p:nvPr>
        </p:nvSpPr>
        <p:spPr/>
        <p:txBody>
          <a:bodyPr/>
          <a:lstStyle/>
          <a:p>
            <a:endParaRPr lang="zh-CN" altLang="en-US"/>
          </a:p>
        </p:txBody>
      </p:sp>
      <p:sp>
        <p:nvSpPr>
          <p:cNvPr id="1048775" name="灯片编号占位符 5"/>
          <p:cNvSpPr>
            <a:spLocks noGrp="1"/>
          </p:cNvSpPr>
          <p:nvPr>
            <p:ph type="sldNum" sz="quarter" idx="12"/>
          </p:nvPr>
        </p:nvSpPr>
        <p:spPr/>
        <p:txBody>
          <a:bodyPr/>
          <a:lstStyle/>
          <a:p>
            <a:fld id="{14061F8A-A035-4703-9072-067966D91A8E}" type="slidenum">
              <a:rPr lang="zh-CN" altLang="en-US"/>
              <a:t>‹#›</a:t>
            </a:fld>
            <a:endParaRPr lang="zh-CN" altLang="en-US"/>
          </a:p>
        </p:txBody>
      </p:sp>
    </p:spTree>
  </p:cSld>
  <p:clrMapOvr>
    <a:masterClrMapping/>
  </p:clrMapOvr>
  <p:transition spd="slow" advTm="6537">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8776" name="标题 1"/>
          <p:cNvSpPr>
            <a:spLocks noGrp="1"/>
          </p:cNvSpPr>
          <p:nvPr>
            <p:ph type="title"/>
          </p:nvPr>
        </p:nvSpPr>
        <p:spPr/>
        <p:txBody>
          <a:bodyPr/>
          <a:lstStyle/>
          <a:p>
            <a:r>
              <a:rPr lang="zh-CN" altLang="en-US" noProof="1"/>
              <a:t>单击此处编辑母版标题样式</a:t>
            </a:r>
          </a:p>
        </p:txBody>
      </p:sp>
      <p:sp>
        <p:nvSpPr>
          <p:cNvPr id="1048777" name="内容占位符 2"/>
          <p:cNvSpPr>
            <a:spLocks noGrp="1"/>
          </p:cNvSpPr>
          <p:nvPr>
            <p:ph sz="half" idx="1"/>
          </p:nvPr>
        </p:nvSpPr>
        <p:spPr>
          <a:xfrm>
            <a:off x="884039" y="1925358"/>
            <a:ext cx="5464969" cy="458905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8778" name="内容占位符 3"/>
          <p:cNvSpPr>
            <a:spLocks noGrp="1"/>
          </p:cNvSpPr>
          <p:nvPr>
            <p:ph sz="half" idx="2"/>
          </p:nvPr>
        </p:nvSpPr>
        <p:spPr>
          <a:xfrm>
            <a:off x="6509742" y="1925358"/>
            <a:ext cx="5464969" cy="458905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8779" name="日期占位符 3"/>
          <p:cNvSpPr>
            <a:spLocks noGrp="1"/>
          </p:cNvSpPr>
          <p:nvPr>
            <p:ph type="dt" sz="half" idx="10"/>
          </p:nvPr>
        </p:nvSpPr>
        <p:spPr/>
        <p:txBody>
          <a:bodyPr/>
          <a:lstStyle/>
          <a:p>
            <a:endParaRPr lang="zh-CN" altLang="en-US"/>
          </a:p>
        </p:txBody>
      </p:sp>
      <p:sp>
        <p:nvSpPr>
          <p:cNvPr id="1048780" name="页脚占位符 4"/>
          <p:cNvSpPr>
            <a:spLocks noGrp="1"/>
          </p:cNvSpPr>
          <p:nvPr>
            <p:ph type="ftr" sz="quarter" idx="11"/>
          </p:nvPr>
        </p:nvSpPr>
        <p:spPr/>
        <p:txBody>
          <a:bodyPr/>
          <a:lstStyle/>
          <a:p>
            <a:endParaRPr lang="zh-CN" altLang="en-US"/>
          </a:p>
        </p:txBody>
      </p:sp>
      <p:sp>
        <p:nvSpPr>
          <p:cNvPr id="1048781" name="灯片编号占位符 5"/>
          <p:cNvSpPr>
            <a:spLocks noGrp="1"/>
          </p:cNvSpPr>
          <p:nvPr>
            <p:ph type="sldNum" sz="quarter" idx="12"/>
          </p:nvPr>
        </p:nvSpPr>
        <p:spPr/>
        <p:txBody>
          <a:bodyPr/>
          <a:lstStyle/>
          <a:p>
            <a:fld id="{CEE60E34-81B8-4230-974F-6C175165FB74}" type="slidenum">
              <a:rPr lang="zh-CN" altLang="en-US"/>
              <a:t>‹#›</a:t>
            </a:fld>
            <a:endParaRPr lang="zh-CN" altLang="en-US"/>
          </a:p>
        </p:txBody>
      </p:sp>
    </p:spTree>
  </p:cSld>
  <p:clrMapOvr>
    <a:masterClrMapping/>
  </p:clrMapOvr>
  <p:transition spd="slow" advTm="6537">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8731" name="标题 1"/>
          <p:cNvSpPr>
            <a:spLocks noGrp="1"/>
          </p:cNvSpPr>
          <p:nvPr>
            <p:ph type="title"/>
          </p:nvPr>
        </p:nvSpPr>
        <p:spPr>
          <a:xfrm>
            <a:off x="885714" y="385072"/>
            <a:ext cx="11090672" cy="1397978"/>
          </a:xfrm>
        </p:spPr>
        <p:txBody>
          <a:bodyPr/>
          <a:lstStyle/>
          <a:p>
            <a:r>
              <a:rPr lang="zh-CN" altLang="en-US" noProof="1"/>
              <a:t>单击此处编辑母版标题样式</a:t>
            </a:r>
          </a:p>
        </p:txBody>
      </p:sp>
      <p:sp>
        <p:nvSpPr>
          <p:cNvPr id="1048732" name="文本占位符 2"/>
          <p:cNvSpPr>
            <a:spLocks noGrp="1"/>
          </p:cNvSpPr>
          <p:nvPr>
            <p:ph type="body" idx="1"/>
          </p:nvPr>
        </p:nvSpPr>
        <p:spPr>
          <a:xfrm>
            <a:off x="885715" y="1773004"/>
            <a:ext cx="5439853" cy="868922"/>
          </a:xfrm>
        </p:spPr>
        <p:txBody>
          <a:bodyPr anchor="b"/>
          <a:lstStyle>
            <a:lvl1pPr marL="0" indent="0">
              <a:buNone/>
              <a:defRPr sz="2530" b="1"/>
            </a:lvl1pPr>
            <a:lvl2pPr marL="481965" indent="0">
              <a:buNone/>
              <a:defRPr sz="2110" b="1"/>
            </a:lvl2pPr>
            <a:lvl3pPr marL="964565" indent="0">
              <a:buNone/>
              <a:defRPr sz="1900" b="1"/>
            </a:lvl3pPr>
            <a:lvl4pPr marL="1446530" indent="0">
              <a:buNone/>
              <a:defRPr sz="1685" b="1"/>
            </a:lvl4pPr>
            <a:lvl5pPr marL="1928495" indent="0">
              <a:buNone/>
              <a:defRPr sz="1685" b="1"/>
            </a:lvl5pPr>
            <a:lvl6pPr marL="2411095" indent="0">
              <a:buNone/>
              <a:defRPr sz="1685" b="1"/>
            </a:lvl6pPr>
            <a:lvl7pPr marL="2893060" indent="0">
              <a:buNone/>
              <a:defRPr sz="1685" b="1"/>
            </a:lvl7pPr>
            <a:lvl8pPr marL="3375025" indent="0">
              <a:buNone/>
              <a:defRPr sz="1685" b="1"/>
            </a:lvl8pPr>
            <a:lvl9pPr marL="3856990" indent="0">
              <a:buNone/>
              <a:defRPr sz="1685" b="1"/>
            </a:lvl9pPr>
          </a:lstStyle>
          <a:p>
            <a:pPr lvl="0"/>
            <a:r>
              <a:rPr lang="zh-CN" altLang="en-US" noProof="1"/>
              <a:t>单击此处编辑母版文本样式</a:t>
            </a:r>
          </a:p>
        </p:txBody>
      </p:sp>
      <p:sp>
        <p:nvSpPr>
          <p:cNvPr id="1048733" name="内容占位符 3"/>
          <p:cNvSpPr>
            <a:spLocks noGrp="1"/>
          </p:cNvSpPr>
          <p:nvPr>
            <p:ph sz="half" idx="2"/>
          </p:nvPr>
        </p:nvSpPr>
        <p:spPr>
          <a:xfrm>
            <a:off x="885715" y="2641926"/>
            <a:ext cx="5439853" cy="3885876"/>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8734" name="文本占位符 4"/>
          <p:cNvSpPr>
            <a:spLocks noGrp="1"/>
          </p:cNvSpPr>
          <p:nvPr>
            <p:ph type="body" sz="quarter" idx="3"/>
          </p:nvPr>
        </p:nvSpPr>
        <p:spPr>
          <a:xfrm>
            <a:off x="6509742" y="1773004"/>
            <a:ext cx="5466644" cy="868922"/>
          </a:xfrm>
        </p:spPr>
        <p:txBody>
          <a:bodyPr anchor="b"/>
          <a:lstStyle>
            <a:lvl1pPr marL="0" indent="0">
              <a:buNone/>
              <a:defRPr sz="2530" b="1"/>
            </a:lvl1pPr>
            <a:lvl2pPr marL="481965" indent="0">
              <a:buNone/>
              <a:defRPr sz="2110" b="1"/>
            </a:lvl2pPr>
            <a:lvl3pPr marL="964565" indent="0">
              <a:buNone/>
              <a:defRPr sz="1900" b="1"/>
            </a:lvl3pPr>
            <a:lvl4pPr marL="1446530" indent="0">
              <a:buNone/>
              <a:defRPr sz="1685" b="1"/>
            </a:lvl4pPr>
            <a:lvl5pPr marL="1928495" indent="0">
              <a:buNone/>
              <a:defRPr sz="1685" b="1"/>
            </a:lvl5pPr>
            <a:lvl6pPr marL="2411095" indent="0">
              <a:buNone/>
              <a:defRPr sz="1685" b="1"/>
            </a:lvl6pPr>
            <a:lvl7pPr marL="2893060" indent="0">
              <a:buNone/>
              <a:defRPr sz="1685" b="1"/>
            </a:lvl7pPr>
            <a:lvl8pPr marL="3375025" indent="0">
              <a:buNone/>
              <a:defRPr sz="1685" b="1"/>
            </a:lvl8pPr>
            <a:lvl9pPr marL="3856990" indent="0">
              <a:buNone/>
              <a:defRPr sz="1685" b="1"/>
            </a:lvl9pPr>
          </a:lstStyle>
          <a:p>
            <a:pPr lvl="0"/>
            <a:r>
              <a:rPr lang="zh-CN" altLang="en-US" noProof="1"/>
              <a:t>单击此处编辑母版文本样式</a:t>
            </a:r>
          </a:p>
        </p:txBody>
      </p:sp>
      <p:sp>
        <p:nvSpPr>
          <p:cNvPr id="1048735" name="内容占位符 5"/>
          <p:cNvSpPr>
            <a:spLocks noGrp="1"/>
          </p:cNvSpPr>
          <p:nvPr>
            <p:ph sz="quarter" idx="4"/>
          </p:nvPr>
        </p:nvSpPr>
        <p:spPr>
          <a:xfrm>
            <a:off x="6509742" y="2641926"/>
            <a:ext cx="5466644" cy="3885876"/>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8736" name="日期占位符 3"/>
          <p:cNvSpPr>
            <a:spLocks noGrp="1"/>
          </p:cNvSpPr>
          <p:nvPr>
            <p:ph type="dt" sz="half" idx="10"/>
          </p:nvPr>
        </p:nvSpPr>
        <p:spPr/>
        <p:txBody>
          <a:bodyPr/>
          <a:lstStyle/>
          <a:p>
            <a:endParaRPr lang="zh-CN" altLang="en-US"/>
          </a:p>
        </p:txBody>
      </p:sp>
      <p:sp>
        <p:nvSpPr>
          <p:cNvPr id="1048737" name="页脚占位符 4"/>
          <p:cNvSpPr>
            <a:spLocks noGrp="1"/>
          </p:cNvSpPr>
          <p:nvPr>
            <p:ph type="ftr" sz="quarter" idx="11"/>
          </p:nvPr>
        </p:nvSpPr>
        <p:spPr/>
        <p:txBody>
          <a:bodyPr/>
          <a:lstStyle/>
          <a:p>
            <a:endParaRPr lang="zh-CN" altLang="en-US"/>
          </a:p>
        </p:txBody>
      </p:sp>
      <p:sp>
        <p:nvSpPr>
          <p:cNvPr id="1048738" name="灯片编号占位符 5"/>
          <p:cNvSpPr>
            <a:spLocks noGrp="1"/>
          </p:cNvSpPr>
          <p:nvPr>
            <p:ph type="sldNum" sz="quarter" idx="12"/>
          </p:nvPr>
        </p:nvSpPr>
        <p:spPr/>
        <p:txBody>
          <a:bodyPr/>
          <a:lstStyle/>
          <a:p>
            <a:fld id="{2B00D4CA-40A5-44FA-A36A-C523FE983519}" type="slidenum">
              <a:rPr lang="zh-CN" altLang="en-US"/>
              <a:t>‹#›</a:t>
            </a:fld>
            <a:endParaRPr lang="zh-CN" altLang="en-US"/>
          </a:p>
        </p:txBody>
      </p:sp>
    </p:spTree>
  </p:cSld>
  <p:clrMapOvr>
    <a:masterClrMapping/>
  </p:clrMapOvr>
  <p:transition spd="slow" advTm="6537">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8782" name="标题 1"/>
          <p:cNvSpPr>
            <a:spLocks noGrp="1"/>
          </p:cNvSpPr>
          <p:nvPr>
            <p:ph type="title"/>
          </p:nvPr>
        </p:nvSpPr>
        <p:spPr/>
        <p:txBody>
          <a:bodyPr/>
          <a:lstStyle/>
          <a:p>
            <a:r>
              <a:rPr lang="zh-CN" altLang="en-US" noProof="1"/>
              <a:t>单击此处编辑母版标题样式</a:t>
            </a:r>
          </a:p>
        </p:txBody>
      </p:sp>
      <p:sp>
        <p:nvSpPr>
          <p:cNvPr id="1048783" name="日期占位符 3"/>
          <p:cNvSpPr>
            <a:spLocks noGrp="1"/>
          </p:cNvSpPr>
          <p:nvPr>
            <p:ph type="dt" sz="half" idx="10"/>
          </p:nvPr>
        </p:nvSpPr>
        <p:spPr/>
        <p:txBody>
          <a:bodyPr/>
          <a:lstStyle/>
          <a:p>
            <a:endParaRPr lang="zh-CN" altLang="en-US"/>
          </a:p>
        </p:txBody>
      </p:sp>
      <p:sp>
        <p:nvSpPr>
          <p:cNvPr id="1048784" name="页脚占位符 4"/>
          <p:cNvSpPr>
            <a:spLocks noGrp="1"/>
          </p:cNvSpPr>
          <p:nvPr>
            <p:ph type="ftr" sz="quarter" idx="11"/>
          </p:nvPr>
        </p:nvSpPr>
        <p:spPr/>
        <p:txBody>
          <a:bodyPr/>
          <a:lstStyle/>
          <a:p>
            <a:endParaRPr lang="zh-CN" altLang="en-US"/>
          </a:p>
        </p:txBody>
      </p:sp>
      <p:sp>
        <p:nvSpPr>
          <p:cNvPr id="1048785" name="灯片编号占位符 5"/>
          <p:cNvSpPr>
            <a:spLocks noGrp="1"/>
          </p:cNvSpPr>
          <p:nvPr>
            <p:ph type="sldNum" sz="quarter" idx="12"/>
          </p:nvPr>
        </p:nvSpPr>
        <p:spPr/>
        <p:txBody>
          <a:bodyPr/>
          <a:lstStyle/>
          <a:p>
            <a:fld id="{A24523D2-D29F-49BB-8D9B-BDD3F7A2D91F}" type="slidenum">
              <a:rPr lang="zh-CN" altLang="en-US"/>
              <a:t>‹#›</a:t>
            </a:fld>
            <a:endParaRPr lang="zh-CN" altLang="en-US"/>
          </a:p>
        </p:txBody>
      </p:sp>
    </p:spTree>
  </p:cSld>
  <p:clrMapOvr>
    <a:masterClrMapping/>
  </p:clrMapOvr>
  <p:transition spd="slow" advTm="6537">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596" name="日期占位符 3"/>
          <p:cNvSpPr>
            <a:spLocks noGrp="1"/>
          </p:cNvSpPr>
          <p:nvPr>
            <p:ph type="dt" sz="half" idx="10"/>
          </p:nvPr>
        </p:nvSpPr>
        <p:spPr/>
        <p:txBody>
          <a:bodyPr/>
          <a:lstStyle/>
          <a:p>
            <a:endParaRPr lang="zh-CN" altLang="en-US"/>
          </a:p>
        </p:txBody>
      </p:sp>
      <p:sp>
        <p:nvSpPr>
          <p:cNvPr id="1048597" name="页脚占位符 4"/>
          <p:cNvSpPr>
            <a:spLocks noGrp="1"/>
          </p:cNvSpPr>
          <p:nvPr>
            <p:ph type="ftr" sz="quarter" idx="11"/>
          </p:nvPr>
        </p:nvSpPr>
        <p:spPr/>
        <p:txBody>
          <a:bodyPr/>
          <a:lstStyle/>
          <a:p>
            <a:endParaRPr lang="zh-CN" altLang="en-US"/>
          </a:p>
        </p:txBody>
      </p:sp>
      <p:sp>
        <p:nvSpPr>
          <p:cNvPr id="1048598" name="灯片编号占位符 5"/>
          <p:cNvSpPr>
            <a:spLocks noGrp="1"/>
          </p:cNvSpPr>
          <p:nvPr>
            <p:ph type="sldNum" sz="quarter" idx="12"/>
          </p:nvPr>
        </p:nvSpPr>
        <p:spPr/>
        <p:txBody>
          <a:bodyPr/>
          <a:lstStyle/>
          <a:p>
            <a:fld id="{DE1186E3-F472-42B1-B59A-1F029ECAE2A9}" type="slidenum">
              <a:rPr lang="zh-CN" altLang="en-US"/>
              <a:t>‹#›</a:t>
            </a:fld>
            <a:endParaRPr lang="zh-CN" altLang="en-US"/>
          </a:p>
        </p:txBody>
      </p:sp>
    </p:spTree>
  </p:cSld>
  <p:clrMapOvr>
    <a:masterClrMapping/>
  </p:clrMapOvr>
  <p:transition spd="slow" advTm="6537">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8754" name="标题 1"/>
          <p:cNvSpPr>
            <a:spLocks noGrp="1"/>
          </p:cNvSpPr>
          <p:nvPr>
            <p:ph type="title"/>
          </p:nvPr>
        </p:nvSpPr>
        <p:spPr>
          <a:xfrm>
            <a:off x="885715" y="482177"/>
            <a:ext cx="4147281" cy="1687618"/>
          </a:xfrm>
        </p:spPr>
        <p:txBody>
          <a:bodyPr anchor="b"/>
          <a:lstStyle>
            <a:lvl1pPr>
              <a:defRPr sz="3375"/>
            </a:lvl1pPr>
          </a:lstStyle>
          <a:p>
            <a:r>
              <a:rPr lang="zh-CN" altLang="en-US" noProof="1"/>
              <a:t>单击此处编辑母版标题样式</a:t>
            </a:r>
          </a:p>
        </p:txBody>
      </p:sp>
      <p:sp>
        <p:nvSpPr>
          <p:cNvPr id="1048755" name="内容占位符 2"/>
          <p:cNvSpPr>
            <a:spLocks noGrp="1"/>
          </p:cNvSpPr>
          <p:nvPr>
            <p:ph idx="1"/>
          </p:nvPr>
        </p:nvSpPr>
        <p:spPr>
          <a:xfrm>
            <a:off x="5466644" y="1041368"/>
            <a:ext cx="6509742" cy="5139869"/>
          </a:xfrm>
        </p:spPr>
        <p:txBody>
          <a:bodyPr/>
          <a:lstStyle>
            <a:lvl1pPr>
              <a:defRPr sz="3375"/>
            </a:lvl1pPr>
            <a:lvl2pPr>
              <a:defRPr sz="2955"/>
            </a:lvl2pPr>
            <a:lvl3pPr>
              <a:defRPr sz="2530"/>
            </a:lvl3pPr>
            <a:lvl4pPr>
              <a:defRPr sz="2110"/>
            </a:lvl4pPr>
            <a:lvl5pPr>
              <a:defRPr sz="2110"/>
            </a:lvl5pPr>
            <a:lvl6pPr>
              <a:defRPr sz="2110"/>
            </a:lvl6pPr>
            <a:lvl7pPr>
              <a:defRPr sz="2110"/>
            </a:lvl7pPr>
            <a:lvl8pPr>
              <a:defRPr sz="2110"/>
            </a:lvl8pPr>
            <a:lvl9pPr>
              <a:defRPr sz="211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8756" name="文本占位符 3"/>
          <p:cNvSpPr>
            <a:spLocks noGrp="1"/>
          </p:cNvSpPr>
          <p:nvPr>
            <p:ph type="body" sz="half" idx="2"/>
          </p:nvPr>
        </p:nvSpPr>
        <p:spPr>
          <a:xfrm>
            <a:off x="885715" y="2169795"/>
            <a:ext cx="4147281" cy="4019814"/>
          </a:xfrm>
        </p:spPr>
        <p:txBody>
          <a:bodyPr/>
          <a:lstStyle>
            <a:lvl1pPr marL="0" indent="0">
              <a:buNone/>
              <a:defRPr sz="1685"/>
            </a:lvl1pPr>
            <a:lvl2pPr marL="481965" indent="0">
              <a:buNone/>
              <a:defRPr sz="1475"/>
            </a:lvl2pPr>
            <a:lvl3pPr marL="964565" indent="0">
              <a:buNone/>
              <a:defRPr sz="1265"/>
            </a:lvl3pPr>
            <a:lvl4pPr marL="1446530" indent="0">
              <a:buNone/>
              <a:defRPr sz="1055"/>
            </a:lvl4pPr>
            <a:lvl5pPr marL="1928495" indent="0">
              <a:buNone/>
              <a:defRPr sz="1055"/>
            </a:lvl5pPr>
            <a:lvl6pPr marL="2411095" indent="0">
              <a:buNone/>
              <a:defRPr sz="1055"/>
            </a:lvl6pPr>
            <a:lvl7pPr marL="2893060" indent="0">
              <a:buNone/>
              <a:defRPr sz="1055"/>
            </a:lvl7pPr>
            <a:lvl8pPr marL="3375025" indent="0">
              <a:buNone/>
              <a:defRPr sz="1055"/>
            </a:lvl8pPr>
            <a:lvl9pPr marL="3856990" indent="0">
              <a:buNone/>
              <a:defRPr sz="1055"/>
            </a:lvl9pPr>
          </a:lstStyle>
          <a:p>
            <a:pPr lvl="0"/>
            <a:r>
              <a:rPr lang="zh-CN" altLang="en-US" noProof="1"/>
              <a:t>单击此处编辑母版文本样式</a:t>
            </a:r>
          </a:p>
        </p:txBody>
      </p:sp>
      <p:sp>
        <p:nvSpPr>
          <p:cNvPr id="1048757" name="日期占位符 3"/>
          <p:cNvSpPr>
            <a:spLocks noGrp="1"/>
          </p:cNvSpPr>
          <p:nvPr>
            <p:ph type="dt" sz="half" idx="10"/>
          </p:nvPr>
        </p:nvSpPr>
        <p:spPr/>
        <p:txBody>
          <a:bodyPr/>
          <a:lstStyle/>
          <a:p>
            <a:endParaRPr lang="zh-CN" altLang="en-US"/>
          </a:p>
        </p:txBody>
      </p:sp>
      <p:sp>
        <p:nvSpPr>
          <p:cNvPr id="1048758" name="页脚占位符 4"/>
          <p:cNvSpPr>
            <a:spLocks noGrp="1"/>
          </p:cNvSpPr>
          <p:nvPr>
            <p:ph type="ftr" sz="quarter" idx="11"/>
          </p:nvPr>
        </p:nvSpPr>
        <p:spPr/>
        <p:txBody>
          <a:bodyPr/>
          <a:lstStyle/>
          <a:p>
            <a:endParaRPr lang="zh-CN" altLang="en-US"/>
          </a:p>
        </p:txBody>
      </p:sp>
      <p:sp>
        <p:nvSpPr>
          <p:cNvPr id="1048759" name="灯片编号占位符 5"/>
          <p:cNvSpPr>
            <a:spLocks noGrp="1"/>
          </p:cNvSpPr>
          <p:nvPr>
            <p:ph type="sldNum" sz="quarter" idx="12"/>
          </p:nvPr>
        </p:nvSpPr>
        <p:spPr/>
        <p:txBody>
          <a:bodyPr/>
          <a:lstStyle/>
          <a:p>
            <a:fld id="{E2CD197B-00FA-4E3B-ADD4-2638733EC7DD}" type="slidenum">
              <a:rPr lang="zh-CN" altLang="en-US"/>
              <a:t>‹#›</a:t>
            </a:fld>
            <a:endParaRPr lang="zh-CN" altLang="en-US"/>
          </a:p>
        </p:txBody>
      </p:sp>
    </p:spTree>
  </p:cSld>
  <p:clrMapOvr>
    <a:masterClrMapping/>
  </p:clrMapOvr>
  <p:transition spd="slow" advTm="6537">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8760" name="标题 1"/>
          <p:cNvSpPr>
            <a:spLocks noGrp="1"/>
          </p:cNvSpPr>
          <p:nvPr>
            <p:ph type="title"/>
          </p:nvPr>
        </p:nvSpPr>
        <p:spPr>
          <a:xfrm>
            <a:off x="885715" y="482177"/>
            <a:ext cx="4147281" cy="1687618"/>
          </a:xfrm>
        </p:spPr>
        <p:txBody>
          <a:bodyPr anchor="b"/>
          <a:lstStyle>
            <a:lvl1pPr>
              <a:defRPr sz="3375"/>
            </a:lvl1pPr>
          </a:lstStyle>
          <a:p>
            <a:r>
              <a:rPr lang="zh-CN" altLang="en-US" noProof="1"/>
              <a:t>单击此处编辑母版标题样式</a:t>
            </a:r>
          </a:p>
        </p:txBody>
      </p:sp>
      <p:sp>
        <p:nvSpPr>
          <p:cNvPr id="1048761" name="图片占位符 2"/>
          <p:cNvSpPr>
            <a:spLocks noGrp="1"/>
          </p:cNvSpPr>
          <p:nvPr>
            <p:ph type="pic" idx="1"/>
          </p:nvPr>
        </p:nvSpPr>
        <p:spPr>
          <a:xfrm>
            <a:off x="5466644" y="1041368"/>
            <a:ext cx="6509742" cy="5139869"/>
          </a:xfrm>
        </p:spPr>
        <p:txBody>
          <a:bodyPr rtlCol="0">
            <a:normAutofit/>
          </a:bodyPr>
          <a:lstStyle>
            <a:lvl1pPr marL="0" indent="0">
              <a:buNone/>
              <a:defRPr sz="3375"/>
            </a:lvl1pPr>
            <a:lvl2pPr marL="481965" indent="0">
              <a:buNone/>
              <a:defRPr sz="2955"/>
            </a:lvl2pPr>
            <a:lvl3pPr marL="964565" indent="0">
              <a:buNone/>
              <a:defRPr sz="2530"/>
            </a:lvl3pPr>
            <a:lvl4pPr marL="1446530" indent="0">
              <a:buNone/>
              <a:defRPr sz="2110"/>
            </a:lvl4pPr>
            <a:lvl5pPr marL="1928495" indent="0">
              <a:buNone/>
              <a:defRPr sz="2110"/>
            </a:lvl5pPr>
            <a:lvl6pPr marL="2411095" indent="0">
              <a:buNone/>
              <a:defRPr sz="2110"/>
            </a:lvl6pPr>
            <a:lvl7pPr marL="2893060" indent="0">
              <a:buNone/>
              <a:defRPr sz="2110"/>
            </a:lvl7pPr>
            <a:lvl8pPr marL="3375025" indent="0">
              <a:buNone/>
              <a:defRPr sz="2110"/>
            </a:lvl8pPr>
            <a:lvl9pPr marL="3856990" indent="0">
              <a:buNone/>
              <a:defRPr sz="2110"/>
            </a:lvl9pPr>
          </a:lstStyle>
          <a:p>
            <a:pPr lvl="0"/>
            <a:endParaRPr lang="zh-CN" altLang="en-US" noProof="0"/>
          </a:p>
        </p:txBody>
      </p:sp>
      <p:sp>
        <p:nvSpPr>
          <p:cNvPr id="1048762" name="文本占位符 3"/>
          <p:cNvSpPr>
            <a:spLocks noGrp="1"/>
          </p:cNvSpPr>
          <p:nvPr>
            <p:ph type="body" sz="half" idx="2"/>
          </p:nvPr>
        </p:nvSpPr>
        <p:spPr>
          <a:xfrm>
            <a:off x="885715" y="2169795"/>
            <a:ext cx="4147281" cy="4019814"/>
          </a:xfrm>
        </p:spPr>
        <p:txBody>
          <a:bodyPr/>
          <a:lstStyle>
            <a:lvl1pPr marL="0" indent="0">
              <a:buNone/>
              <a:defRPr sz="1685"/>
            </a:lvl1pPr>
            <a:lvl2pPr marL="481965" indent="0">
              <a:buNone/>
              <a:defRPr sz="1475"/>
            </a:lvl2pPr>
            <a:lvl3pPr marL="964565" indent="0">
              <a:buNone/>
              <a:defRPr sz="1265"/>
            </a:lvl3pPr>
            <a:lvl4pPr marL="1446530" indent="0">
              <a:buNone/>
              <a:defRPr sz="1055"/>
            </a:lvl4pPr>
            <a:lvl5pPr marL="1928495" indent="0">
              <a:buNone/>
              <a:defRPr sz="1055"/>
            </a:lvl5pPr>
            <a:lvl6pPr marL="2411095" indent="0">
              <a:buNone/>
              <a:defRPr sz="1055"/>
            </a:lvl6pPr>
            <a:lvl7pPr marL="2893060" indent="0">
              <a:buNone/>
              <a:defRPr sz="1055"/>
            </a:lvl7pPr>
            <a:lvl8pPr marL="3375025" indent="0">
              <a:buNone/>
              <a:defRPr sz="1055"/>
            </a:lvl8pPr>
            <a:lvl9pPr marL="3856990" indent="0">
              <a:buNone/>
              <a:defRPr sz="1055"/>
            </a:lvl9pPr>
          </a:lstStyle>
          <a:p>
            <a:pPr lvl="0"/>
            <a:r>
              <a:rPr lang="zh-CN" altLang="en-US" noProof="1"/>
              <a:t>单击此处编辑母版文本样式</a:t>
            </a:r>
          </a:p>
        </p:txBody>
      </p:sp>
      <p:sp>
        <p:nvSpPr>
          <p:cNvPr id="1048763" name="日期占位符 3"/>
          <p:cNvSpPr>
            <a:spLocks noGrp="1"/>
          </p:cNvSpPr>
          <p:nvPr>
            <p:ph type="dt" sz="half" idx="10"/>
          </p:nvPr>
        </p:nvSpPr>
        <p:spPr/>
        <p:txBody>
          <a:bodyPr/>
          <a:lstStyle/>
          <a:p>
            <a:endParaRPr lang="zh-CN" altLang="en-US"/>
          </a:p>
        </p:txBody>
      </p:sp>
      <p:sp>
        <p:nvSpPr>
          <p:cNvPr id="1048764" name="页脚占位符 4"/>
          <p:cNvSpPr>
            <a:spLocks noGrp="1"/>
          </p:cNvSpPr>
          <p:nvPr>
            <p:ph type="ftr" sz="quarter" idx="11"/>
          </p:nvPr>
        </p:nvSpPr>
        <p:spPr/>
        <p:txBody>
          <a:bodyPr/>
          <a:lstStyle/>
          <a:p>
            <a:endParaRPr lang="zh-CN" altLang="en-US"/>
          </a:p>
        </p:txBody>
      </p:sp>
      <p:sp>
        <p:nvSpPr>
          <p:cNvPr id="1048765" name="灯片编号占位符 5"/>
          <p:cNvSpPr>
            <a:spLocks noGrp="1"/>
          </p:cNvSpPr>
          <p:nvPr>
            <p:ph type="sldNum" sz="quarter" idx="12"/>
          </p:nvPr>
        </p:nvSpPr>
        <p:spPr/>
        <p:txBody>
          <a:bodyPr/>
          <a:lstStyle/>
          <a:p>
            <a:fld id="{7D3963BF-66E9-4704-8F0C-A17B81CB06F8}" type="slidenum">
              <a:rPr lang="zh-CN" altLang="en-US"/>
              <a:t>‹#›</a:t>
            </a:fld>
            <a:endParaRPr lang="zh-CN" altLang="en-US"/>
          </a:p>
        </p:txBody>
      </p:sp>
    </p:spTree>
  </p:cSld>
  <p:clrMapOvr>
    <a:masterClrMapping/>
  </p:clrMapOvr>
  <p:transition spd="slow" advTm="6537">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48591" name="标题占位符 1"/>
          <p:cNvSpPr>
            <a:spLocks noGrp="1" noChangeArrowheads="1"/>
          </p:cNvSpPr>
          <p:nvPr>
            <p:ph type="title" idx="4294967295"/>
          </p:nvPr>
        </p:nvSpPr>
        <p:spPr bwMode="auto">
          <a:xfrm>
            <a:off x="884039" y="385072"/>
            <a:ext cx="11090672" cy="1397978"/>
          </a:xfrm>
          <a:prstGeom prst="rect">
            <a:avLst/>
          </a:prstGeom>
          <a:noFill/>
          <a:ln>
            <a:noFill/>
          </a:ln>
        </p:spPr>
        <p:txBody>
          <a:bodyPr vert="horz" wrap="square" lIns="91440" tIns="45720" rIns="91440" bIns="45720" numCol="1" anchor="ctr" anchorCtr="0" compatLnSpc="1"/>
          <a:lstStyle/>
          <a:p>
            <a:pPr lvl="0"/>
            <a:r>
              <a:rPr lang="zh-CN" altLang="en-US"/>
              <a:t>单击此处编辑母版标题样式</a:t>
            </a:r>
          </a:p>
        </p:txBody>
      </p:sp>
      <p:sp>
        <p:nvSpPr>
          <p:cNvPr id="1048592" name="文本占位符 2"/>
          <p:cNvSpPr>
            <a:spLocks noGrp="1" noChangeArrowheads="1"/>
          </p:cNvSpPr>
          <p:nvPr>
            <p:ph type="body" idx="9"/>
          </p:nvPr>
        </p:nvSpPr>
        <p:spPr bwMode="auto">
          <a:xfrm>
            <a:off x="884039" y="1925358"/>
            <a:ext cx="11090672" cy="4589050"/>
          </a:xfrm>
          <a:prstGeom prst="rect">
            <a:avLst/>
          </a:prstGeom>
          <a:noFill/>
          <a:ln>
            <a:noFill/>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593" name="日期占位符 3"/>
          <p:cNvSpPr>
            <a:spLocks noGrp="1"/>
          </p:cNvSpPr>
          <p:nvPr>
            <p:ph type="dt" sz="half" idx="2"/>
          </p:nvPr>
        </p:nvSpPr>
        <p:spPr>
          <a:xfrm>
            <a:off x="884039" y="6703595"/>
            <a:ext cx="2893219" cy="385072"/>
          </a:xfrm>
          <a:prstGeom prst="rect">
            <a:avLst/>
          </a:prstGeom>
        </p:spPr>
        <p:txBody>
          <a:bodyPr vert="horz" lIns="91440" tIns="45720" rIns="91440" bIns="45720" rtlCol="0" anchor="ctr"/>
          <a:lstStyle>
            <a:lvl1pPr algn="l" eaLnBrk="1" fontAlgn="auto" hangingPunct="1">
              <a:spcBef>
                <a:spcPts val="0"/>
              </a:spcBef>
              <a:spcAft>
                <a:spcPts val="0"/>
              </a:spcAft>
              <a:buFontTx/>
              <a:buNone/>
              <a:defRPr sz="1265">
                <a:solidFill>
                  <a:schemeClr val="tx1">
                    <a:tint val="75000"/>
                  </a:schemeClr>
                </a:solidFill>
                <a:latin typeface="+mn-lt"/>
                <a:ea typeface="+mn-ea"/>
              </a:defRPr>
            </a:lvl1pPr>
          </a:lstStyle>
          <a:p>
            <a:endParaRPr lang="zh-CN" altLang="en-US"/>
          </a:p>
        </p:txBody>
      </p:sp>
      <p:sp>
        <p:nvSpPr>
          <p:cNvPr id="1048594" name="页脚占位符 4"/>
          <p:cNvSpPr>
            <a:spLocks noGrp="1"/>
          </p:cNvSpPr>
          <p:nvPr>
            <p:ph type="ftr" sz="quarter" idx="3"/>
          </p:nvPr>
        </p:nvSpPr>
        <p:spPr>
          <a:xfrm>
            <a:off x="4259461" y="6703595"/>
            <a:ext cx="4339828" cy="385072"/>
          </a:xfrm>
          <a:prstGeom prst="rect">
            <a:avLst/>
          </a:prstGeom>
        </p:spPr>
        <p:txBody>
          <a:bodyPr vert="horz" lIns="91440" tIns="45720" rIns="91440" bIns="45720" rtlCol="0" anchor="ctr"/>
          <a:lstStyle>
            <a:lvl1pPr algn="ctr" eaLnBrk="1" fontAlgn="auto" hangingPunct="1">
              <a:spcBef>
                <a:spcPts val="0"/>
              </a:spcBef>
              <a:spcAft>
                <a:spcPts val="0"/>
              </a:spcAft>
              <a:buFontTx/>
              <a:buNone/>
              <a:defRPr sz="1265">
                <a:solidFill>
                  <a:schemeClr val="tx1">
                    <a:tint val="75000"/>
                  </a:schemeClr>
                </a:solidFill>
                <a:latin typeface="+mn-lt"/>
                <a:ea typeface="+mn-ea"/>
              </a:defRPr>
            </a:lvl1pPr>
          </a:lstStyle>
          <a:p>
            <a:endParaRPr lang="zh-CN" altLang="en-US"/>
          </a:p>
        </p:txBody>
      </p:sp>
      <p:sp>
        <p:nvSpPr>
          <p:cNvPr id="1048595" name="灯片编号占位符 5"/>
          <p:cNvSpPr>
            <a:spLocks noGrp="1"/>
          </p:cNvSpPr>
          <p:nvPr>
            <p:ph type="sldNum" sz="quarter" idx="4"/>
          </p:nvPr>
        </p:nvSpPr>
        <p:spPr>
          <a:xfrm>
            <a:off x="9081492" y="6703595"/>
            <a:ext cx="2893219" cy="385072"/>
          </a:xfrm>
          <a:prstGeom prst="rect">
            <a:avLst/>
          </a:prstGeom>
        </p:spPr>
        <p:txBody>
          <a:bodyPr vert="horz" wrap="square" lIns="91440" tIns="45720" rIns="91440" bIns="45720" numCol="1" anchor="ctr" anchorCtr="0" compatLnSpc="1"/>
          <a:lstStyle>
            <a:lvl1pPr algn="r" eaLnBrk="1" hangingPunct="1">
              <a:buFontTx/>
              <a:buNone/>
              <a:defRPr sz="1265">
                <a:solidFill>
                  <a:srgbClr val="898989"/>
                </a:solidFill>
                <a:latin typeface="Calibri" panose="020F0502020204030204" pitchFamily="34" charset="0"/>
                <a:ea typeface="宋体" panose="02010600030101010101" pitchFamily="2" charset="-122"/>
              </a:defRPr>
            </a:lvl1pPr>
          </a:lstStyle>
          <a:p>
            <a:fld id="{948DCF91-5AE7-4DD6-80D8-6C0C44CFB891}"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transition spd="slow" advTm="6537">
    <p:push dir="u"/>
  </p:transition>
  <p:txStyles>
    <p:titleStyle>
      <a:lvl1pPr algn="l" rtl="0" eaLnBrk="0" fontAlgn="base" hangingPunct="0">
        <a:lnSpc>
          <a:spcPct val="90000"/>
        </a:lnSpc>
        <a:spcBef>
          <a:spcPct val="0"/>
        </a:spcBef>
        <a:spcAft>
          <a:spcPct val="0"/>
        </a:spcAft>
        <a:defRPr sz="4640" kern="1200">
          <a:solidFill>
            <a:schemeClr val="tx1"/>
          </a:solidFill>
          <a:latin typeface="+mj-lt"/>
          <a:ea typeface="+mj-ea"/>
          <a:cs typeface="+mj-cs"/>
        </a:defRPr>
      </a:lvl1pPr>
      <a:lvl2pPr algn="l" rtl="0" eaLnBrk="0" fontAlgn="base" hangingPunct="0">
        <a:lnSpc>
          <a:spcPct val="90000"/>
        </a:lnSpc>
        <a:spcBef>
          <a:spcPct val="0"/>
        </a:spcBef>
        <a:spcAft>
          <a:spcPct val="0"/>
        </a:spcAft>
        <a:defRPr sz="464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64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64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640">
          <a:solidFill>
            <a:schemeClr val="tx1"/>
          </a:solidFill>
          <a:latin typeface="Calibri Light" panose="020F0302020204030204" pitchFamily="34" charset="0"/>
          <a:ea typeface="宋体" panose="02010600030101010101" pitchFamily="2" charset="-122"/>
        </a:defRPr>
      </a:lvl5pPr>
      <a:lvl6pPr marL="481965" algn="l" rtl="0" fontAlgn="base">
        <a:lnSpc>
          <a:spcPct val="90000"/>
        </a:lnSpc>
        <a:spcBef>
          <a:spcPct val="0"/>
        </a:spcBef>
        <a:spcAft>
          <a:spcPct val="0"/>
        </a:spcAft>
        <a:defRPr sz="4640">
          <a:solidFill>
            <a:schemeClr val="tx1"/>
          </a:solidFill>
          <a:latin typeface="Calibri Light" panose="020F0302020204030204" pitchFamily="34" charset="0"/>
          <a:ea typeface="宋体" panose="02010600030101010101" pitchFamily="2" charset="-122"/>
        </a:defRPr>
      </a:lvl6pPr>
      <a:lvl7pPr marL="964565" algn="l" rtl="0" fontAlgn="base">
        <a:lnSpc>
          <a:spcPct val="90000"/>
        </a:lnSpc>
        <a:spcBef>
          <a:spcPct val="0"/>
        </a:spcBef>
        <a:spcAft>
          <a:spcPct val="0"/>
        </a:spcAft>
        <a:defRPr sz="4640">
          <a:solidFill>
            <a:schemeClr val="tx1"/>
          </a:solidFill>
          <a:latin typeface="Calibri Light" panose="020F0302020204030204" pitchFamily="34" charset="0"/>
          <a:ea typeface="宋体" panose="02010600030101010101" pitchFamily="2" charset="-122"/>
        </a:defRPr>
      </a:lvl7pPr>
      <a:lvl8pPr marL="1446530" algn="l" rtl="0" fontAlgn="base">
        <a:lnSpc>
          <a:spcPct val="90000"/>
        </a:lnSpc>
        <a:spcBef>
          <a:spcPct val="0"/>
        </a:spcBef>
        <a:spcAft>
          <a:spcPct val="0"/>
        </a:spcAft>
        <a:defRPr sz="4640">
          <a:solidFill>
            <a:schemeClr val="tx1"/>
          </a:solidFill>
          <a:latin typeface="Calibri Light" panose="020F0302020204030204" pitchFamily="34" charset="0"/>
          <a:ea typeface="宋体" panose="02010600030101010101" pitchFamily="2" charset="-122"/>
        </a:defRPr>
      </a:lvl8pPr>
      <a:lvl9pPr marL="1928495" algn="l" rtl="0" fontAlgn="base">
        <a:lnSpc>
          <a:spcPct val="90000"/>
        </a:lnSpc>
        <a:spcBef>
          <a:spcPct val="0"/>
        </a:spcBef>
        <a:spcAft>
          <a:spcPct val="0"/>
        </a:spcAft>
        <a:defRPr sz="4640">
          <a:solidFill>
            <a:schemeClr val="tx1"/>
          </a:solidFill>
          <a:latin typeface="Calibri Light" panose="020F0302020204030204" pitchFamily="34" charset="0"/>
          <a:ea typeface="宋体" panose="02010600030101010101" pitchFamily="2" charset="-122"/>
        </a:defRPr>
      </a:lvl9pPr>
    </p:titleStyle>
    <p:bodyStyle>
      <a:lvl1pPr marL="241300" indent="-241300" algn="l" rtl="0" eaLnBrk="0" fontAlgn="base" hangingPunct="0">
        <a:lnSpc>
          <a:spcPct val="90000"/>
        </a:lnSpc>
        <a:spcBef>
          <a:spcPts val="1055"/>
        </a:spcBef>
        <a:spcAft>
          <a:spcPct val="0"/>
        </a:spcAft>
        <a:buFont typeface="Arial" panose="020B0604020202020204" pitchFamily="34" charset="0"/>
        <a:buChar char="•"/>
        <a:defRPr sz="2955" kern="1200">
          <a:solidFill>
            <a:schemeClr val="tx1"/>
          </a:solidFill>
          <a:latin typeface="+mn-lt"/>
          <a:ea typeface="+mn-ea"/>
          <a:cs typeface="+mn-cs"/>
        </a:defRPr>
      </a:lvl1pPr>
      <a:lvl2pPr marL="723265" indent="-241300" algn="l" rtl="0" eaLnBrk="0" fontAlgn="base" hangingPunct="0">
        <a:lnSpc>
          <a:spcPct val="90000"/>
        </a:lnSpc>
        <a:spcBef>
          <a:spcPts val="525"/>
        </a:spcBef>
        <a:spcAft>
          <a:spcPct val="0"/>
        </a:spcAft>
        <a:buFont typeface="Arial" panose="020B0604020202020204" pitchFamily="34" charset="0"/>
        <a:buChar char="•"/>
        <a:defRPr sz="2530" kern="1200">
          <a:solidFill>
            <a:schemeClr val="tx1"/>
          </a:solidFill>
          <a:latin typeface="+mn-lt"/>
          <a:ea typeface="+mn-ea"/>
          <a:cs typeface="+mn-cs"/>
        </a:defRPr>
      </a:lvl2pPr>
      <a:lvl3pPr marL="1205230" indent="-241300" algn="l" rtl="0" eaLnBrk="0" fontAlgn="base" hangingPunct="0">
        <a:lnSpc>
          <a:spcPct val="90000"/>
        </a:lnSpc>
        <a:spcBef>
          <a:spcPts val="525"/>
        </a:spcBef>
        <a:spcAft>
          <a:spcPct val="0"/>
        </a:spcAft>
        <a:buFont typeface="Arial" panose="020B0604020202020204" pitchFamily="34" charset="0"/>
        <a:buChar char="•"/>
        <a:defRPr sz="2110" kern="1200">
          <a:solidFill>
            <a:schemeClr val="tx1"/>
          </a:solidFill>
          <a:latin typeface="+mn-lt"/>
          <a:ea typeface="+mn-ea"/>
          <a:cs typeface="+mn-cs"/>
        </a:defRPr>
      </a:lvl3pPr>
      <a:lvl4pPr marL="1687830" indent="-241300" algn="l" rtl="0" eaLnBrk="0" fontAlgn="base" hangingPunct="0">
        <a:lnSpc>
          <a:spcPct val="90000"/>
        </a:lnSpc>
        <a:spcBef>
          <a:spcPts val="525"/>
        </a:spcBef>
        <a:spcAft>
          <a:spcPct val="0"/>
        </a:spcAft>
        <a:buFont typeface="Arial" panose="020B0604020202020204" pitchFamily="34" charset="0"/>
        <a:buChar char="•"/>
        <a:defRPr sz="2110" kern="1200">
          <a:solidFill>
            <a:schemeClr val="tx1"/>
          </a:solidFill>
          <a:latin typeface="+mn-lt"/>
          <a:ea typeface="+mn-ea"/>
          <a:cs typeface="+mn-cs"/>
        </a:defRPr>
      </a:lvl4pPr>
      <a:lvl5pPr marL="2169795" indent="-241300" algn="l" rtl="0" eaLnBrk="0" fontAlgn="base" hangingPunct="0">
        <a:lnSpc>
          <a:spcPct val="90000"/>
        </a:lnSpc>
        <a:spcBef>
          <a:spcPts val="525"/>
        </a:spcBef>
        <a:spcAft>
          <a:spcPct val="0"/>
        </a:spcAft>
        <a:buFont typeface="Arial" panose="020B0604020202020204" pitchFamily="34" charset="0"/>
        <a:buChar char="•"/>
        <a:defRPr sz="211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p:bodyStyle>
    <p:otherStyle>
      <a:defPPr>
        <a:defRPr lang="zh-CN"/>
      </a:defPPr>
      <a:lvl1pPr marL="0" algn="l" defTabSz="963930" rtl="0" eaLnBrk="1" latinLnBrk="0" hangingPunct="1">
        <a:defRPr sz="1900" kern="1200">
          <a:solidFill>
            <a:schemeClr val="tx1"/>
          </a:solidFill>
          <a:latin typeface="+mn-lt"/>
          <a:ea typeface="+mn-ea"/>
          <a:cs typeface="+mn-cs"/>
        </a:defRPr>
      </a:lvl1pPr>
      <a:lvl2pPr marL="481965" algn="l" defTabSz="963930" rtl="0" eaLnBrk="1" latinLnBrk="0" hangingPunct="1">
        <a:defRPr sz="1900" kern="1200">
          <a:solidFill>
            <a:schemeClr val="tx1"/>
          </a:solidFill>
          <a:latin typeface="+mn-lt"/>
          <a:ea typeface="+mn-ea"/>
          <a:cs typeface="+mn-cs"/>
        </a:defRPr>
      </a:lvl2pPr>
      <a:lvl3pPr marL="964565" algn="l" defTabSz="963930" rtl="0" eaLnBrk="1" latinLnBrk="0" hangingPunct="1">
        <a:defRPr sz="1900" kern="1200">
          <a:solidFill>
            <a:schemeClr val="tx1"/>
          </a:solidFill>
          <a:latin typeface="+mn-lt"/>
          <a:ea typeface="+mn-ea"/>
          <a:cs typeface="+mn-cs"/>
        </a:defRPr>
      </a:lvl3pPr>
      <a:lvl4pPr marL="1446530" algn="l" defTabSz="963930" rtl="0" eaLnBrk="1" latinLnBrk="0" hangingPunct="1">
        <a:defRPr sz="1900" kern="1200">
          <a:solidFill>
            <a:schemeClr val="tx1"/>
          </a:solidFill>
          <a:latin typeface="+mn-lt"/>
          <a:ea typeface="+mn-ea"/>
          <a:cs typeface="+mn-cs"/>
        </a:defRPr>
      </a:lvl4pPr>
      <a:lvl5pPr marL="1928495" algn="l" defTabSz="963930" rtl="0" eaLnBrk="1" latinLnBrk="0" hangingPunct="1">
        <a:defRPr sz="1900" kern="1200">
          <a:solidFill>
            <a:schemeClr val="tx1"/>
          </a:solidFill>
          <a:latin typeface="+mn-lt"/>
          <a:ea typeface="+mn-ea"/>
          <a:cs typeface="+mn-cs"/>
        </a:defRPr>
      </a:lvl5pPr>
      <a:lvl6pPr marL="2411095" algn="l" defTabSz="963930" rtl="0" eaLnBrk="1" latinLnBrk="0" hangingPunct="1">
        <a:defRPr sz="1900" kern="1200">
          <a:solidFill>
            <a:schemeClr val="tx1"/>
          </a:solidFill>
          <a:latin typeface="+mn-lt"/>
          <a:ea typeface="+mn-ea"/>
          <a:cs typeface="+mn-cs"/>
        </a:defRPr>
      </a:lvl6pPr>
      <a:lvl7pPr marL="2893060" algn="l" defTabSz="963930" rtl="0" eaLnBrk="1" latinLnBrk="0" hangingPunct="1">
        <a:defRPr sz="1900" kern="1200">
          <a:solidFill>
            <a:schemeClr val="tx1"/>
          </a:solidFill>
          <a:latin typeface="+mn-lt"/>
          <a:ea typeface="+mn-ea"/>
          <a:cs typeface="+mn-cs"/>
        </a:defRPr>
      </a:lvl7pPr>
      <a:lvl8pPr marL="3375025" algn="l" defTabSz="963930" rtl="0" eaLnBrk="1" latinLnBrk="0" hangingPunct="1">
        <a:defRPr sz="1900" kern="1200">
          <a:solidFill>
            <a:schemeClr val="tx1"/>
          </a:solidFill>
          <a:latin typeface="+mn-lt"/>
          <a:ea typeface="+mn-ea"/>
          <a:cs typeface="+mn-cs"/>
        </a:defRPr>
      </a:lvl8pPr>
      <a:lvl9pPr marL="3856990" algn="l" defTabSz="963930"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6569DF3-F89C-4167-828C-ED644A3A9CDE}"/>
              </a:ext>
            </a:extLst>
          </p:cNvPr>
          <p:cNvSpPr/>
          <p:nvPr/>
        </p:nvSpPr>
        <p:spPr>
          <a:xfrm>
            <a:off x="0" y="0"/>
            <a:ext cx="12856950" cy="5020220"/>
          </a:xfrm>
          <a:prstGeom prst="rect">
            <a:avLst/>
          </a:prstGeom>
        </p:spPr>
        <p:txBody>
          <a:bodyPr wrap="square">
            <a:spAutoFit/>
          </a:bodyPr>
          <a:lstStyle/>
          <a:p>
            <a:pPr algn="ctr">
              <a:spcBef>
                <a:spcPts val="0"/>
              </a:spcBef>
            </a:pPr>
            <a:endParaRPr lang="en-US" altLang="zh-CN" sz="2800" b="1" dirty="0">
              <a:solidFill>
                <a:srgbClr val="002060"/>
              </a:solidFill>
              <a:latin typeface="微软雅黑" panose="020B0503020204020204" pitchFamily="34" charset="-122"/>
              <a:ea typeface="微软雅黑" panose="020B0503020204020204" pitchFamily="34" charset="-122"/>
            </a:endParaRPr>
          </a:p>
          <a:p>
            <a:pPr algn="ctr">
              <a:lnSpc>
                <a:spcPct val="150000"/>
              </a:lnSpc>
            </a:pPr>
            <a:endParaRPr lang="en-US" altLang="zh-CN" sz="4400" b="1" dirty="0">
              <a:solidFill>
                <a:srgbClr val="002060"/>
              </a:solidFill>
              <a:latin typeface="微软雅黑" panose="020B0503020204020204" pitchFamily="34" charset="-122"/>
              <a:ea typeface="微软雅黑" panose="020B0503020204020204" pitchFamily="34" charset="-122"/>
            </a:endParaRPr>
          </a:p>
          <a:p>
            <a:pPr algn="ctr">
              <a:lnSpc>
                <a:spcPct val="150000"/>
              </a:lnSpc>
            </a:pPr>
            <a:endParaRPr lang="en-US" altLang="zh-CN" sz="4400" b="1" dirty="0">
              <a:solidFill>
                <a:srgbClr val="002060"/>
              </a:solidFill>
              <a:latin typeface="微软雅黑" panose="020B0503020204020204" pitchFamily="34" charset="-122"/>
              <a:ea typeface="微软雅黑" panose="020B0503020204020204" pitchFamily="34" charset="-122"/>
            </a:endParaRPr>
          </a:p>
          <a:p>
            <a:pPr algn="ctr">
              <a:lnSpc>
                <a:spcPct val="150000"/>
              </a:lnSpc>
            </a:pPr>
            <a:r>
              <a:rPr lang="zh-CN" altLang="en-US" sz="4000" b="1" dirty="0">
                <a:solidFill>
                  <a:srgbClr val="C00000"/>
                </a:solidFill>
                <a:latin typeface="微软雅黑" panose="020B0503020204020204" pitchFamily="34" charset="-122"/>
                <a:ea typeface="微软雅黑" panose="020B0503020204020204" pitchFamily="34" charset="-122"/>
              </a:rPr>
              <a:t>工作总结</a:t>
            </a:r>
            <a:endParaRPr lang="en-US" altLang="zh-CN" sz="2800" b="1" dirty="0">
              <a:solidFill>
                <a:srgbClr val="002060"/>
              </a:solidFill>
              <a:latin typeface="微软雅黑" panose="020B0503020204020204" pitchFamily="34" charset="-122"/>
              <a:ea typeface="微软雅黑" panose="020B0503020204020204" pitchFamily="34" charset="-122"/>
            </a:endParaRPr>
          </a:p>
          <a:p>
            <a:pPr algn="ctr">
              <a:lnSpc>
                <a:spcPct val="150000"/>
              </a:lnSpc>
            </a:pPr>
            <a:endParaRPr lang="en-US" altLang="zh-CN" sz="2800" b="1" dirty="0">
              <a:solidFill>
                <a:srgbClr val="C00000"/>
              </a:solidFill>
              <a:latin typeface="微软雅黑" panose="020B0503020204020204" pitchFamily="34" charset="-122"/>
              <a:ea typeface="微软雅黑" panose="020B0503020204020204" pitchFamily="34" charset="-122"/>
            </a:endParaRPr>
          </a:p>
          <a:p>
            <a:pPr algn="ctr">
              <a:lnSpc>
                <a:spcPct val="150000"/>
              </a:lnSpc>
            </a:pPr>
            <a:endParaRPr lang="zh-CN" altLang="en-US" sz="4400" b="1" dirty="0">
              <a:solidFill>
                <a:srgbClr val="00206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54234354"/>
      </p:ext>
    </p:extLst>
  </p:cSld>
  <p:clrMapOvr>
    <a:masterClrMapping/>
  </p:clrMapOvr>
  <mc:AlternateContent xmlns:mc="http://schemas.openxmlformats.org/markup-compatibility/2006" xmlns:p14="http://schemas.microsoft.com/office/powerpoint/2010/main">
    <mc:Choice Requires="p14">
      <p:transition p14:dur="0" advTm="6537"/>
    </mc:Choice>
    <mc:Fallback xmlns="">
      <p:transition advTm="653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19"/>
          <p:cNvGrpSpPr/>
          <p:nvPr/>
        </p:nvGrpSpPr>
        <p:grpSpPr>
          <a:xfrm>
            <a:off x="308695" y="231948"/>
            <a:ext cx="9080352" cy="803605"/>
            <a:chOff x="3978442" y="685959"/>
            <a:chExt cx="7226359" cy="582454"/>
          </a:xfrm>
        </p:grpSpPr>
        <p:sp>
          <p:nvSpPr>
            <p:cNvPr id="1048599" name="文本框 20"/>
            <p:cNvSpPr txBox="1"/>
            <p:nvPr/>
          </p:nvSpPr>
          <p:spPr>
            <a:xfrm>
              <a:off x="4895333" y="685959"/>
              <a:ext cx="6309468" cy="568149"/>
            </a:xfrm>
            <a:prstGeom prst="rect">
              <a:avLst/>
            </a:prstGeom>
            <a:noFill/>
          </p:spPr>
          <p:txBody>
            <a:bodyPr wrap="square" rtlCol="0">
              <a:spAutoFit/>
            </a:bodyPr>
            <a:lstStyle/>
            <a:p>
              <a:pPr>
                <a:lnSpc>
                  <a:spcPct val="140000"/>
                </a:lnSpc>
                <a:defRPr/>
              </a:pPr>
              <a:r>
                <a:rPr lang="zh-CN" altLang="en-US" sz="3600" kern="0" dirty="0">
                  <a:solidFill>
                    <a:schemeClr val="accent1">
                      <a:lumMod val="50000"/>
                    </a:schemeClr>
                  </a:solidFill>
                  <a:latin typeface="微软雅黑" panose="020B0503020204020204" pitchFamily="34" charset="-122"/>
                  <a:ea typeface="微软雅黑" panose="020B0503020204020204" pitchFamily="34" charset="-122"/>
                </a:rPr>
                <a:t>基于物理先验的神经网络模型</a:t>
              </a:r>
              <a:endParaRPr lang="en-US" altLang="zh-CN" sz="3600" kern="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40" name="组合 21"/>
            <p:cNvGrpSpPr/>
            <p:nvPr/>
          </p:nvGrpSpPr>
          <p:grpSpPr>
            <a:xfrm>
              <a:off x="3978442" y="834189"/>
              <a:ext cx="859340" cy="434224"/>
              <a:chOff x="3064042" y="834189"/>
              <a:chExt cx="859340" cy="434224"/>
            </a:xfrm>
          </p:grpSpPr>
          <p:sp>
            <p:nvSpPr>
              <p:cNvPr id="1048600" name="燕尾形 1"/>
              <p:cNvSpPr/>
              <p:nvPr/>
            </p:nvSpPr>
            <p:spPr>
              <a:xfrm>
                <a:off x="3064042" y="834189"/>
                <a:ext cx="434224" cy="434224"/>
              </a:xfrm>
              <a:prstGeom prst="chevron">
                <a:avLst>
                  <a:gd name="adj" fmla="val 47829"/>
                </a:avLst>
              </a:prstGeom>
              <a:solidFill>
                <a:schemeClr val="accent5">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微软雅黑" panose="020B0503020204020204" pitchFamily="34" charset="-122"/>
                  <a:cs typeface="+mn-cs"/>
                </a:endParaRPr>
              </a:p>
            </p:txBody>
          </p:sp>
          <p:sp>
            <p:nvSpPr>
              <p:cNvPr id="1048601" name="燕尾形 22"/>
              <p:cNvSpPr/>
              <p:nvPr/>
            </p:nvSpPr>
            <p:spPr>
              <a:xfrm>
                <a:off x="3489158" y="834189"/>
                <a:ext cx="434224" cy="434224"/>
              </a:xfrm>
              <a:prstGeom prst="chevron">
                <a:avLst>
                  <a:gd name="adj" fmla="val 47829"/>
                </a:avLst>
              </a:prstGeom>
              <a:solidFill>
                <a:schemeClr val="accent5">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微软雅黑" panose="020B0503020204020204" pitchFamily="34" charset="-122"/>
                  <a:cs typeface="+mn-cs"/>
                </a:endParaRPr>
              </a:p>
            </p:txBody>
          </p:sp>
        </p:grpSp>
      </p:grpSp>
      <p:cxnSp>
        <p:nvCxnSpPr>
          <p:cNvPr id="3145728" name="直接连接符 12"/>
          <p:cNvCxnSpPr>
            <a:cxnSpLocks/>
          </p:cNvCxnSpPr>
          <p:nvPr/>
        </p:nvCxnSpPr>
        <p:spPr>
          <a:xfrm>
            <a:off x="42163" y="1195359"/>
            <a:ext cx="7539340"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1FAA1805-DFF9-BC4E-BEA7-C4011F818D51}"/>
              </a:ext>
            </a:extLst>
          </p:cNvPr>
          <p:cNvSpPr txBox="1"/>
          <p:nvPr/>
        </p:nvSpPr>
        <p:spPr>
          <a:xfrm>
            <a:off x="800326" y="1256399"/>
            <a:ext cx="11089232" cy="1284006"/>
          </a:xfrm>
          <a:prstGeom prst="rect">
            <a:avLst/>
          </a:prstGeom>
          <a:noFill/>
        </p:spPr>
        <p:txBody>
          <a:bodyPr wrap="square" rtlCol="0">
            <a:spAutoFit/>
          </a:bodyPr>
          <a:lstStyle/>
          <a:p>
            <a:pPr algn="just">
              <a:lnSpc>
                <a:spcPct val="150000"/>
              </a:lnSpc>
            </a:pPr>
            <a:r>
              <a:rPr kumimoji="1" lang="zh-CN" altLang="en-US" sz="2800" dirty="0">
                <a:latin typeface="+mn-ea"/>
                <a:ea typeface="+mn-ea"/>
              </a:rPr>
              <a:t>为了解决数据驱动范式遇到的瓶颈，一种基于物理先验的神经网络模型可以很好地处理这个问题。</a:t>
            </a:r>
            <a:endParaRPr kumimoji="1" lang="en-US" altLang="zh-CN" sz="2800" dirty="0">
              <a:latin typeface="+mn-ea"/>
              <a:ea typeface="+mn-ea"/>
            </a:endParaRPr>
          </a:p>
        </p:txBody>
      </p:sp>
      <p:grpSp>
        <p:nvGrpSpPr>
          <p:cNvPr id="75" name="组合 74">
            <a:extLst>
              <a:ext uri="{FF2B5EF4-FFF2-40B4-BE49-F238E27FC236}">
                <a16:creationId xmlns:a16="http://schemas.microsoft.com/office/drawing/2014/main" id="{8C816831-6D59-D042-8830-742DE05FA3AC}"/>
              </a:ext>
            </a:extLst>
          </p:cNvPr>
          <p:cNvGrpSpPr/>
          <p:nvPr/>
        </p:nvGrpSpPr>
        <p:grpSpPr>
          <a:xfrm>
            <a:off x="1028774" y="2925617"/>
            <a:ext cx="6123717" cy="1729045"/>
            <a:chOff x="1639701" y="2638665"/>
            <a:chExt cx="5476970" cy="1218220"/>
          </a:xfrm>
        </p:grpSpPr>
        <p:sp>
          <p:nvSpPr>
            <p:cNvPr id="76" name="圆角矩形 75">
              <a:extLst>
                <a:ext uri="{FF2B5EF4-FFF2-40B4-BE49-F238E27FC236}">
                  <a16:creationId xmlns:a16="http://schemas.microsoft.com/office/drawing/2014/main" id="{95A80FD3-46E1-8348-94EC-527E655F904E}"/>
                </a:ext>
              </a:extLst>
            </p:cNvPr>
            <p:cNvSpPr/>
            <p:nvPr/>
          </p:nvSpPr>
          <p:spPr>
            <a:xfrm>
              <a:off x="1639701" y="2638665"/>
              <a:ext cx="2055448" cy="1218220"/>
            </a:xfrm>
            <a:prstGeom prst="roundRect">
              <a:avLst/>
            </a:prstGeom>
            <a:solidFill>
              <a:schemeClr val="accent6">
                <a:lumMod val="20000"/>
                <a:lumOff val="80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40080" indent="-182880" algn="l" rtl="0" fontAlgn="base">
                <a:spcBef>
                  <a:spcPct val="0"/>
                </a:spcBef>
                <a:spcAft>
                  <a:spcPct val="0"/>
                </a:spcAft>
                <a:defRPr kern="1200">
                  <a:solidFill>
                    <a:schemeClr val="lt1"/>
                  </a:solidFill>
                  <a:latin typeface="+mn-lt"/>
                  <a:ea typeface="+mn-ea"/>
                  <a:cs typeface="+mn-cs"/>
                </a:defRPr>
              </a:lvl2pPr>
              <a:lvl3pPr marL="1282700" indent="-368300" algn="l" rtl="0" fontAlgn="base">
                <a:spcBef>
                  <a:spcPct val="0"/>
                </a:spcBef>
                <a:spcAft>
                  <a:spcPct val="0"/>
                </a:spcAft>
                <a:defRPr kern="1200">
                  <a:solidFill>
                    <a:schemeClr val="lt1"/>
                  </a:solidFill>
                  <a:latin typeface="+mn-lt"/>
                  <a:ea typeface="+mn-ea"/>
                  <a:cs typeface="+mn-cs"/>
                </a:defRPr>
              </a:lvl3pPr>
              <a:lvl4pPr marL="1925955" indent="-554355" algn="l" rtl="0" fontAlgn="base">
                <a:spcBef>
                  <a:spcPct val="0"/>
                </a:spcBef>
                <a:spcAft>
                  <a:spcPct val="0"/>
                </a:spcAft>
                <a:defRPr kern="1200">
                  <a:solidFill>
                    <a:schemeClr val="lt1"/>
                  </a:solidFill>
                  <a:latin typeface="+mn-lt"/>
                  <a:ea typeface="+mn-ea"/>
                  <a:cs typeface="+mn-cs"/>
                </a:defRPr>
              </a:lvl4pPr>
              <a:lvl5pPr marL="2568575" indent="-739775"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kumimoji="1" lang="zh-CN" altLang="en-US" sz="2400" dirty="0">
                  <a:solidFill>
                    <a:schemeClr val="tx1">
                      <a:lumMod val="95000"/>
                      <a:lumOff val="5000"/>
                    </a:schemeClr>
                  </a:solidFill>
                </a:rPr>
                <a:t>已知输入数据</a:t>
              </a:r>
            </a:p>
          </p:txBody>
        </p:sp>
        <p:sp>
          <p:nvSpPr>
            <p:cNvPr id="77" name="圆角矩形 76">
              <a:extLst>
                <a:ext uri="{FF2B5EF4-FFF2-40B4-BE49-F238E27FC236}">
                  <a16:creationId xmlns:a16="http://schemas.microsoft.com/office/drawing/2014/main" id="{683E9101-6DFD-4846-A09C-41DBF5835A0D}"/>
                </a:ext>
              </a:extLst>
            </p:cNvPr>
            <p:cNvSpPr/>
            <p:nvPr/>
          </p:nvSpPr>
          <p:spPr>
            <a:xfrm>
              <a:off x="5061223" y="2638665"/>
              <a:ext cx="2055448" cy="1218220"/>
            </a:xfrm>
            <a:prstGeom prst="roundRect">
              <a:avLst/>
            </a:prstGeom>
            <a:solidFill>
              <a:schemeClr val="accent6">
                <a:lumMod val="20000"/>
                <a:lumOff val="80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40080" indent="-182880" algn="l" rtl="0" fontAlgn="base">
                <a:spcBef>
                  <a:spcPct val="0"/>
                </a:spcBef>
                <a:spcAft>
                  <a:spcPct val="0"/>
                </a:spcAft>
                <a:defRPr kern="1200">
                  <a:solidFill>
                    <a:schemeClr val="lt1"/>
                  </a:solidFill>
                  <a:latin typeface="+mn-lt"/>
                  <a:ea typeface="+mn-ea"/>
                  <a:cs typeface="+mn-cs"/>
                </a:defRPr>
              </a:lvl2pPr>
              <a:lvl3pPr marL="1282700" indent="-368300" algn="l" rtl="0" fontAlgn="base">
                <a:spcBef>
                  <a:spcPct val="0"/>
                </a:spcBef>
                <a:spcAft>
                  <a:spcPct val="0"/>
                </a:spcAft>
                <a:defRPr kern="1200">
                  <a:solidFill>
                    <a:schemeClr val="lt1"/>
                  </a:solidFill>
                  <a:latin typeface="+mn-lt"/>
                  <a:ea typeface="+mn-ea"/>
                  <a:cs typeface="+mn-cs"/>
                </a:defRPr>
              </a:lvl3pPr>
              <a:lvl4pPr marL="1925955" indent="-554355" algn="l" rtl="0" fontAlgn="base">
                <a:spcBef>
                  <a:spcPct val="0"/>
                </a:spcBef>
                <a:spcAft>
                  <a:spcPct val="0"/>
                </a:spcAft>
                <a:defRPr kern="1200">
                  <a:solidFill>
                    <a:schemeClr val="lt1"/>
                  </a:solidFill>
                  <a:latin typeface="+mn-lt"/>
                  <a:ea typeface="+mn-ea"/>
                  <a:cs typeface="+mn-cs"/>
                </a:defRPr>
              </a:lvl4pPr>
              <a:lvl5pPr marL="2568575" indent="-739775"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kumimoji="1" lang="zh-CN" altLang="en-US" sz="2400" dirty="0">
                  <a:solidFill>
                    <a:schemeClr val="tx1">
                      <a:lumMod val="95000"/>
                      <a:lumOff val="5000"/>
                    </a:schemeClr>
                  </a:solidFill>
                </a:rPr>
                <a:t>预测输出</a:t>
              </a:r>
            </a:p>
          </p:txBody>
        </p:sp>
        <p:sp>
          <p:nvSpPr>
            <p:cNvPr id="80" name="右箭头 79">
              <a:extLst>
                <a:ext uri="{FF2B5EF4-FFF2-40B4-BE49-F238E27FC236}">
                  <a16:creationId xmlns:a16="http://schemas.microsoft.com/office/drawing/2014/main" id="{642C4053-0852-D943-8DC4-274087655D63}"/>
                </a:ext>
              </a:extLst>
            </p:cNvPr>
            <p:cNvSpPr/>
            <p:nvPr/>
          </p:nvSpPr>
          <p:spPr>
            <a:xfrm>
              <a:off x="3695150" y="2998341"/>
              <a:ext cx="1366074" cy="545976"/>
            </a:xfrm>
            <a:prstGeom prst="rightArrow">
              <a:avLst/>
            </a:prstGeom>
            <a:solidFill>
              <a:schemeClr val="accent1">
                <a:lumMod val="60000"/>
                <a:lumOff val="4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神经网络</a:t>
              </a:r>
            </a:p>
          </p:txBody>
        </p:sp>
      </p:grpSp>
      <p:sp>
        <p:nvSpPr>
          <p:cNvPr id="83" name="圆角矩形 82">
            <a:extLst>
              <a:ext uri="{FF2B5EF4-FFF2-40B4-BE49-F238E27FC236}">
                <a16:creationId xmlns:a16="http://schemas.microsoft.com/office/drawing/2014/main" id="{07C2090B-903A-9741-8AEB-ACC73F5E5866}"/>
              </a:ext>
            </a:extLst>
          </p:cNvPr>
          <p:cNvSpPr/>
          <p:nvPr/>
        </p:nvSpPr>
        <p:spPr>
          <a:xfrm>
            <a:off x="4874780" y="5415672"/>
            <a:ext cx="2298165" cy="1729045"/>
          </a:xfrm>
          <a:prstGeom prst="roundRect">
            <a:avLst/>
          </a:prstGeom>
          <a:solidFill>
            <a:schemeClr val="accent2">
              <a:lumMod val="20000"/>
              <a:lumOff val="80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40080" indent="-182880" algn="l" rtl="0" fontAlgn="base">
              <a:spcBef>
                <a:spcPct val="0"/>
              </a:spcBef>
              <a:spcAft>
                <a:spcPct val="0"/>
              </a:spcAft>
              <a:defRPr kern="1200">
                <a:solidFill>
                  <a:schemeClr val="lt1"/>
                </a:solidFill>
                <a:latin typeface="+mn-lt"/>
                <a:ea typeface="+mn-ea"/>
                <a:cs typeface="+mn-cs"/>
              </a:defRPr>
            </a:lvl2pPr>
            <a:lvl3pPr marL="1282700" indent="-368300" algn="l" rtl="0" fontAlgn="base">
              <a:spcBef>
                <a:spcPct val="0"/>
              </a:spcBef>
              <a:spcAft>
                <a:spcPct val="0"/>
              </a:spcAft>
              <a:defRPr kern="1200">
                <a:solidFill>
                  <a:schemeClr val="lt1"/>
                </a:solidFill>
                <a:latin typeface="+mn-lt"/>
                <a:ea typeface="+mn-ea"/>
                <a:cs typeface="+mn-cs"/>
              </a:defRPr>
            </a:lvl3pPr>
            <a:lvl4pPr marL="1925955" indent="-554355" algn="l" rtl="0" fontAlgn="base">
              <a:spcBef>
                <a:spcPct val="0"/>
              </a:spcBef>
              <a:spcAft>
                <a:spcPct val="0"/>
              </a:spcAft>
              <a:defRPr kern="1200">
                <a:solidFill>
                  <a:schemeClr val="lt1"/>
                </a:solidFill>
                <a:latin typeface="+mn-lt"/>
                <a:ea typeface="+mn-ea"/>
                <a:cs typeface="+mn-cs"/>
              </a:defRPr>
            </a:lvl4pPr>
            <a:lvl5pPr marL="2568575" indent="-739775"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kumimoji="1" lang="zh-CN" altLang="en-US" sz="2400" dirty="0">
                <a:solidFill>
                  <a:schemeClr val="tx1">
                    <a:lumMod val="95000"/>
                    <a:lumOff val="5000"/>
                  </a:schemeClr>
                </a:solidFill>
              </a:rPr>
              <a:t>输出对于已知物理先验知识的损失</a:t>
            </a:r>
          </a:p>
        </p:txBody>
      </p:sp>
      <p:sp>
        <p:nvSpPr>
          <p:cNvPr id="84" name="圆角矩形 83">
            <a:extLst>
              <a:ext uri="{FF2B5EF4-FFF2-40B4-BE49-F238E27FC236}">
                <a16:creationId xmlns:a16="http://schemas.microsoft.com/office/drawing/2014/main" id="{037BEB3F-366A-444B-98F2-47C2CA61F1B6}"/>
              </a:ext>
            </a:extLst>
          </p:cNvPr>
          <p:cNvSpPr/>
          <p:nvPr/>
        </p:nvSpPr>
        <p:spPr>
          <a:xfrm>
            <a:off x="8013551" y="2925616"/>
            <a:ext cx="2298165" cy="1729045"/>
          </a:xfrm>
          <a:prstGeom prst="roundRect">
            <a:avLst/>
          </a:prstGeom>
          <a:solidFill>
            <a:schemeClr val="accent2">
              <a:lumMod val="20000"/>
              <a:lumOff val="80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40080" indent="-182880" algn="l" rtl="0" fontAlgn="base">
              <a:spcBef>
                <a:spcPct val="0"/>
              </a:spcBef>
              <a:spcAft>
                <a:spcPct val="0"/>
              </a:spcAft>
              <a:defRPr kern="1200">
                <a:solidFill>
                  <a:schemeClr val="lt1"/>
                </a:solidFill>
                <a:latin typeface="+mn-lt"/>
                <a:ea typeface="+mn-ea"/>
                <a:cs typeface="+mn-cs"/>
              </a:defRPr>
            </a:lvl2pPr>
            <a:lvl3pPr marL="1282700" indent="-368300" algn="l" rtl="0" fontAlgn="base">
              <a:spcBef>
                <a:spcPct val="0"/>
              </a:spcBef>
              <a:spcAft>
                <a:spcPct val="0"/>
              </a:spcAft>
              <a:defRPr kern="1200">
                <a:solidFill>
                  <a:schemeClr val="lt1"/>
                </a:solidFill>
                <a:latin typeface="+mn-lt"/>
                <a:ea typeface="+mn-ea"/>
                <a:cs typeface="+mn-cs"/>
              </a:defRPr>
            </a:lvl3pPr>
            <a:lvl4pPr marL="1925955" indent="-554355" algn="l" rtl="0" fontAlgn="base">
              <a:spcBef>
                <a:spcPct val="0"/>
              </a:spcBef>
              <a:spcAft>
                <a:spcPct val="0"/>
              </a:spcAft>
              <a:defRPr kern="1200">
                <a:solidFill>
                  <a:schemeClr val="lt1"/>
                </a:solidFill>
                <a:latin typeface="+mn-lt"/>
                <a:ea typeface="+mn-ea"/>
                <a:cs typeface="+mn-cs"/>
              </a:defRPr>
            </a:lvl4pPr>
            <a:lvl5pPr marL="2568575" indent="-739775"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kumimoji="1" lang="zh-CN" altLang="en-US" sz="2400" dirty="0">
                <a:solidFill>
                  <a:schemeClr val="tx1">
                    <a:lumMod val="95000"/>
                    <a:lumOff val="5000"/>
                  </a:schemeClr>
                </a:solidFill>
              </a:rPr>
              <a:t>预测输出与实际值的损失</a:t>
            </a:r>
          </a:p>
        </p:txBody>
      </p:sp>
      <p:cxnSp>
        <p:nvCxnSpPr>
          <p:cNvPr id="5" name="直线箭头连接符 4">
            <a:extLst>
              <a:ext uri="{FF2B5EF4-FFF2-40B4-BE49-F238E27FC236}">
                <a16:creationId xmlns:a16="http://schemas.microsoft.com/office/drawing/2014/main" id="{253071DF-B320-0243-BA8A-3001A84F2E46}"/>
              </a:ext>
            </a:extLst>
          </p:cNvPr>
          <p:cNvCxnSpPr>
            <a:cxnSpLocks/>
            <a:stCxn id="77" idx="3"/>
            <a:endCxn id="84" idx="1"/>
          </p:cNvCxnSpPr>
          <p:nvPr/>
        </p:nvCxnSpPr>
        <p:spPr>
          <a:xfrm flipV="1">
            <a:off x="7152491" y="3790139"/>
            <a:ext cx="861060"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线箭头连接符 84">
            <a:extLst>
              <a:ext uri="{FF2B5EF4-FFF2-40B4-BE49-F238E27FC236}">
                <a16:creationId xmlns:a16="http://schemas.microsoft.com/office/drawing/2014/main" id="{C005F102-2FEF-D244-94F5-1D70F8488DF9}"/>
              </a:ext>
            </a:extLst>
          </p:cNvPr>
          <p:cNvCxnSpPr>
            <a:cxnSpLocks/>
            <a:endCxn id="83" idx="0"/>
          </p:cNvCxnSpPr>
          <p:nvPr/>
        </p:nvCxnSpPr>
        <p:spPr>
          <a:xfrm>
            <a:off x="6023862" y="4654663"/>
            <a:ext cx="1" cy="76100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圆角矩形 85">
            <a:extLst>
              <a:ext uri="{FF2B5EF4-FFF2-40B4-BE49-F238E27FC236}">
                <a16:creationId xmlns:a16="http://schemas.microsoft.com/office/drawing/2014/main" id="{990F2053-DF1C-ED42-A409-699F364D6A64}"/>
              </a:ext>
            </a:extLst>
          </p:cNvPr>
          <p:cNvSpPr/>
          <p:nvPr/>
        </p:nvSpPr>
        <p:spPr>
          <a:xfrm>
            <a:off x="8013551" y="5415672"/>
            <a:ext cx="2298165" cy="1729045"/>
          </a:xfrm>
          <a:prstGeom prst="roundRect">
            <a:avLst/>
          </a:prstGeom>
          <a:solidFill>
            <a:schemeClr val="accent5">
              <a:lumMod val="20000"/>
              <a:lumOff val="80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40080" indent="-182880" algn="l" rtl="0" fontAlgn="base">
              <a:spcBef>
                <a:spcPct val="0"/>
              </a:spcBef>
              <a:spcAft>
                <a:spcPct val="0"/>
              </a:spcAft>
              <a:defRPr kern="1200">
                <a:solidFill>
                  <a:schemeClr val="lt1"/>
                </a:solidFill>
                <a:latin typeface="+mn-lt"/>
                <a:ea typeface="+mn-ea"/>
                <a:cs typeface="+mn-cs"/>
              </a:defRPr>
            </a:lvl2pPr>
            <a:lvl3pPr marL="1282700" indent="-368300" algn="l" rtl="0" fontAlgn="base">
              <a:spcBef>
                <a:spcPct val="0"/>
              </a:spcBef>
              <a:spcAft>
                <a:spcPct val="0"/>
              </a:spcAft>
              <a:defRPr kern="1200">
                <a:solidFill>
                  <a:schemeClr val="lt1"/>
                </a:solidFill>
                <a:latin typeface="+mn-lt"/>
                <a:ea typeface="+mn-ea"/>
                <a:cs typeface="+mn-cs"/>
              </a:defRPr>
            </a:lvl3pPr>
            <a:lvl4pPr marL="1925955" indent="-554355" algn="l" rtl="0" fontAlgn="base">
              <a:spcBef>
                <a:spcPct val="0"/>
              </a:spcBef>
              <a:spcAft>
                <a:spcPct val="0"/>
              </a:spcAft>
              <a:defRPr kern="1200">
                <a:solidFill>
                  <a:schemeClr val="lt1"/>
                </a:solidFill>
                <a:latin typeface="+mn-lt"/>
                <a:ea typeface="+mn-ea"/>
                <a:cs typeface="+mn-cs"/>
              </a:defRPr>
            </a:lvl4pPr>
            <a:lvl5pPr marL="2568575" indent="-739775"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kumimoji="1" lang="zh-CN" altLang="en-US" sz="2400" dirty="0">
                <a:solidFill>
                  <a:schemeClr val="tx1">
                    <a:lumMod val="95000"/>
                    <a:lumOff val="5000"/>
                  </a:schemeClr>
                </a:solidFill>
              </a:rPr>
              <a:t>神经网络总损失</a:t>
            </a:r>
          </a:p>
        </p:txBody>
      </p:sp>
      <p:cxnSp>
        <p:nvCxnSpPr>
          <p:cNvPr id="87" name="直线箭头连接符 86">
            <a:extLst>
              <a:ext uri="{FF2B5EF4-FFF2-40B4-BE49-F238E27FC236}">
                <a16:creationId xmlns:a16="http://schemas.microsoft.com/office/drawing/2014/main" id="{6E52ECF0-CE68-8D4D-9D58-ED1992565F9B}"/>
              </a:ext>
            </a:extLst>
          </p:cNvPr>
          <p:cNvCxnSpPr>
            <a:cxnSpLocks/>
            <a:stCxn id="83" idx="3"/>
            <a:endCxn id="86" idx="1"/>
          </p:cNvCxnSpPr>
          <p:nvPr/>
        </p:nvCxnSpPr>
        <p:spPr>
          <a:xfrm>
            <a:off x="7172945" y="6280195"/>
            <a:ext cx="840606"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线箭头连接符 87">
            <a:extLst>
              <a:ext uri="{FF2B5EF4-FFF2-40B4-BE49-F238E27FC236}">
                <a16:creationId xmlns:a16="http://schemas.microsoft.com/office/drawing/2014/main" id="{B2AA653B-8886-EA4C-94D9-D063799661C1}"/>
              </a:ext>
            </a:extLst>
          </p:cNvPr>
          <p:cNvCxnSpPr>
            <a:cxnSpLocks/>
          </p:cNvCxnSpPr>
          <p:nvPr/>
        </p:nvCxnSpPr>
        <p:spPr>
          <a:xfrm>
            <a:off x="9192160" y="4654663"/>
            <a:ext cx="1" cy="76100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4185531"/>
      </p:ext>
    </p:extLst>
  </p:cSld>
  <p:clrMapOvr>
    <a:masterClrMapping/>
  </p:clrMapOvr>
  <mc:AlternateContent xmlns:mc="http://schemas.openxmlformats.org/markup-compatibility/2006" xmlns:p14="http://schemas.microsoft.com/office/powerpoint/2010/main">
    <mc:Choice Requires="p14">
      <p:transition p14:dur="0" advTm="6537"/>
    </mc:Choice>
    <mc:Fallback xmlns="">
      <p:transition advTm="6537"/>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a:extLst>
              <a:ext uri="{FF2B5EF4-FFF2-40B4-BE49-F238E27FC236}">
                <a16:creationId xmlns:a16="http://schemas.microsoft.com/office/drawing/2014/main" id="{2E78D54A-3FD1-5041-BC2F-7BDED69E2DD6}"/>
              </a:ext>
            </a:extLst>
          </p:cNvPr>
          <p:cNvSpPr/>
          <p:nvPr/>
        </p:nvSpPr>
        <p:spPr>
          <a:xfrm>
            <a:off x="4713672" y="2540405"/>
            <a:ext cx="995623" cy="2588088"/>
          </a:xfrm>
          <a:prstGeom prst="roundRect">
            <a:avLst/>
          </a:prstGeom>
          <a:solidFill>
            <a:schemeClr val="accent6">
              <a:lumMod val="20000"/>
              <a:lumOff val="80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9" name="组合 19"/>
          <p:cNvGrpSpPr/>
          <p:nvPr/>
        </p:nvGrpSpPr>
        <p:grpSpPr>
          <a:xfrm>
            <a:off x="308695" y="231948"/>
            <a:ext cx="9080352" cy="803605"/>
            <a:chOff x="3978442" y="685959"/>
            <a:chExt cx="7226359" cy="582454"/>
          </a:xfrm>
        </p:grpSpPr>
        <p:sp>
          <p:nvSpPr>
            <p:cNvPr id="1048599" name="文本框 20"/>
            <p:cNvSpPr txBox="1"/>
            <p:nvPr/>
          </p:nvSpPr>
          <p:spPr>
            <a:xfrm>
              <a:off x="4895333" y="685959"/>
              <a:ext cx="6309468" cy="568149"/>
            </a:xfrm>
            <a:prstGeom prst="rect">
              <a:avLst/>
            </a:prstGeom>
            <a:noFill/>
          </p:spPr>
          <p:txBody>
            <a:bodyPr wrap="square" rtlCol="0">
              <a:spAutoFit/>
            </a:bodyPr>
            <a:lstStyle/>
            <a:p>
              <a:pPr>
                <a:lnSpc>
                  <a:spcPct val="140000"/>
                </a:lnSpc>
                <a:defRPr/>
              </a:pPr>
              <a:r>
                <a:rPr lang="zh-CN" altLang="en-US" sz="3600" kern="0" dirty="0">
                  <a:solidFill>
                    <a:schemeClr val="accent1">
                      <a:lumMod val="50000"/>
                    </a:schemeClr>
                  </a:solidFill>
                  <a:latin typeface="微软雅黑" panose="020B0503020204020204" pitchFamily="34" charset="-122"/>
                  <a:ea typeface="微软雅黑" panose="020B0503020204020204" pitchFamily="34" charset="-122"/>
                </a:rPr>
                <a:t>基于物理先验的神经网络模型</a:t>
              </a:r>
              <a:endParaRPr lang="en-US" altLang="zh-CN" sz="3600" kern="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40" name="组合 21"/>
            <p:cNvGrpSpPr/>
            <p:nvPr/>
          </p:nvGrpSpPr>
          <p:grpSpPr>
            <a:xfrm>
              <a:off x="3978442" y="834189"/>
              <a:ext cx="859340" cy="434224"/>
              <a:chOff x="3064042" y="834189"/>
              <a:chExt cx="859340" cy="434224"/>
            </a:xfrm>
          </p:grpSpPr>
          <p:sp>
            <p:nvSpPr>
              <p:cNvPr id="1048600" name="燕尾形 1"/>
              <p:cNvSpPr/>
              <p:nvPr/>
            </p:nvSpPr>
            <p:spPr>
              <a:xfrm>
                <a:off x="3064042" y="834189"/>
                <a:ext cx="434224" cy="434224"/>
              </a:xfrm>
              <a:prstGeom prst="chevron">
                <a:avLst>
                  <a:gd name="adj" fmla="val 47829"/>
                </a:avLst>
              </a:prstGeom>
              <a:solidFill>
                <a:schemeClr val="accent5">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微软雅黑" panose="020B0503020204020204" pitchFamily="34" charset="-122"/>
                  <a:cs typeface="+mn-cs"/>
                </a:endParaRPr>
              </a:p>
            </p:txBody>
          </p:sp>
          <p:sp>
            <p:nvSpPr>
              <p:cNvPr id="1048601" name="燕尾形 22"/>
              <p:cNvSpPr/>
              <p:nvPr/>
            </p:nvSpPr>
            <p:spPr>
              <a:xfrm>
                <a:off x="3489158" y="834189"/>
                <a:ext cx="434224" cy="434224"/>
              </a:xfrm>
              <a:prstGeom prst="chevron">
                <a:avLst>
                  <a:gd name="adj" fmla="val 47829"/>
                </a:avLst>
              </a:prstGeom>
              <a:solidFill>
                <a:schemeClr val="accent5">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微软雅黑" panose="020B0503020204020204" pitchFamily="34" charset="-122"/>
                  <a:cs typeface="+mn-cs"/>
                </a:endParaRPr>
              </a:p>
            </p:txBody>
          </p:sp>
        </p:grpSp>
      </p:grpSp>
      <p:cxnSp>
        <p:nvCxnSpPr>
          <p:cNvPr id="3145728" name="直接连接符 12"/>
          <p:cNvCxnSpPr>
            <a:cxnSpLocks/>
          </p:cNvCxnSpPr>
          <p:nvPr/>
        </p:nvCxnSpPr>
        <p:spPr>
          <a:xfrm>
            <a:off x="42163" y="1195359"/>
            <a:ext cx="7539340"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1FAA1805-DFF9-BC4E-BEA7-C4011F818D51}"/>
              </a:ext>
            </a:extLst>
          </p:cNvPr>
          <p:cNvSpPr txBox="1"/>
          <p:nvPr/>
        </p:nvSpPr>
        <p:spPr>
          <a:xfrm>
            <a:off x="800325" y="1256399"/>
            <a:ext cx="11317681" cy="1284006"/>
          </a:xfrm>
          <a:prstGeom prst="rect">
            <a:avLst/>
          </a:prstGeom>
          <a:noFill/>
        </p:spPr>
        <p:txBody>
          <a:bodyPr wrap="square" rtlCol="0">
            <a:spAutoFit/>
          </a:bodyPr>
          <a:lstStyle/>
          <a:p>
            <a:pPr algn="just">
              <a:lnSpc>
                <a:spcPct val="150000"/>
              </a:lnSpc>
            </a:pPr>
            <a:r>
              <a:rPr kumimoji="1" lang="zh-CN" altLang="en-US" sz="2800" dirty="0">
                <a:latin typeface="+mn-ea"/>
                <a:ea typeface="+mn-ea"/>
              </a:rPr>
              <a:t>例如，给定飞机上一系列导航测量值，预测飞机的二维平面坐标。（已知飞机的飞机轨迹是半径为</a:t>
            </a:r>
            <a:r>
              <a:rPr kumimoji="1" lang="en-US" altLang="zh-CN" sz="2800" dirty="0">
                <a:latin typeface="+mn-ea"/>
                <a:ea typeface="+mn-ea"/>
              </a:rPr>
              <a:t>1</a:t>
            </a:r>
            <a:r>
              <a:rPr kumimoji="1" lang="zh-CN" altLang="en-US" sz="2800" dirty="0">
                <a:latin typeface="+mn-ea"/>
                <a:ea typeface="+mn-ea"/>
              </a:rPr>
              <a:t>圆。）</a:t>
            </a:r>
            <a:endParaRPr kumimoji="1" lang="en-US" altLang="zh-CN" sz="2800" dirty="0">
              <a:latin typeface="+mn-ea"/>
              <a:ea typeface="+mn-ea"/>
            </a:endParaRPr>
          </a:p>
        </p:txBody>
      </p:sp>
      <p:sp>
        <p:nvSpPr>
          <p:cNvPr id="20" name="圆角矩形 19">
            <a:extLst>
              <a:ext uri="{FF2B5EF4-FFF2-40B4-BE49-F238E27FC236}">
                <a16:creationId xmlns:a16="http://schemas.microsoft.com/office/drawing/2014/main" id="{A9CEA836-2F69-7340-AC39-68B798FC2BC4}"/>
              </a:ext>
            </a:extLst>
          </p:cNvPr>
          <p:cNvSpPr/>
          <p:nvPr/>
        </p:nvSpPr>
        <p:spPr>
          <a:xfrm>
            <a:off x="888120" y="2981293"/>
            <a:ext cx="2298165" cy="1729045"/>
          </a:xfrm>
          <a:prstGeom prst="roundRect">
            <a:avLst/>
          </a:prstGeom>
          <a:solidFill>
            <a:schemeClr val="accent6">
              <a:lumMod val="20000"/>
              <a:lumOff val="80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40080" indent="-182880" algn="l" rtl="0" fontAlgn="base">
              <a:spcBef>
                <a:spcPct val="0"/>
              </a:spcBef>
              <a:spcAft>
                <a:spcPct val="0"/>
              </a:spcAft>
              <a:defRPr kern="1200">
                <a:solidFill>
                  <a:schemeClr val="lt1"/>
                </a:solidFill>
                <a:latin typeface="+mn-lt"/>
                <a:ea typeface="+mn-ea"/>
                <a:cs typeface="+mn-cs"/>
              </a:defRPr>
            </a:lvl2pPr>
            <a:lvl3pPr marL="1282700" indent="-368300" algn="l" rtl="0" fontAlgn="base">
              <a:spcBef>
                <a:spcPct val="0"/>
              </a:spcBef>
              <a:spcAft>
                <a:spcPct val="0"/>
              </a:spcAft>
              <a:defRPr kern="1200">
                <a:solidFill>
                  <a:schemeClr val="lt1"/>
                </a:solidFill>
                <a:latin typeface="+mn-lt"/>
                <a:ea typeface="+mn-ea"/>
                <a:cs typeface="+mn-cs"/>
              </a:defRPr>
            </a:lvl3pPr>
            <a:lvl4pPr marL="1925955" indent="-554355" algn="l" rtl="0" fontAlgn="base">
              <a:spcBef>
                <a:spcPct val="0"/>
              </a:spcBef>
              <a:spcAft>
                <a:spcPct val="0"/>
              </a:spcAft>
              <a:defRPr kern="1200">
                <a:solidFill>
                  <a:schemeClr val="lt1"/>
                </a:solidFill>
                <a:latin typeface="+mn-lt"/>
                <a:ea typeface="+mn-ea"/>
                <a:cs typeface="+mn-cs"/>
              </a:defRPr>
            </a:lvl4pPr>
            <a:lvl5pPr marL="2568575" indent="-739775"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kumimoji="1" lang="zh-CN" altLang="en-US" sz="2400" dirty="0">
                <a:solidFill>
                  <a:schemeClr val="tx1">
                    <a:lumMod val="95000"/>
                    <a:lumOff val="5000"/>
                  </a:schemeClr>
                </a:solidFill>
              </a:rPr>
              <a:t>已知输入数据</a:t>
            </a:r>
          </a:p>
        </p:txBody>
      </p:sp>
      <p:sp>
        <p:nvSpPr>
          <p:cNvPr id="21" name="右箭头 20">
            <a:extLst>
              <a:ext uri="{FF2B5EF4-FFF2-40B4-BE49-F238E27FC236}">
                <a16:creationId xmlns:a16="http://schemas.microsoft.com/office/drawing/2014/main" id="{E644BB7C-2B47-4549-9F3B-570E50705573}"/>
              </a:ext>
            </a:extLst>
          </p:cNvPr>
          <p:cNvSpPr/>
          <p:nvPr/>
        </p:nvSpPr>
        <p:spPr>
          <a:xfrm>
            <a:off x="3186285" y="3458357"/>
            <a:ext cx="1527387" cy="774915"/>
          </a:xfrm>
          <a:prstGeom prst="rightArrow">
            <a:avLst/>
          </a:prstGeom>
          <a:solidFill>
            <a:schemeClr val="accent1">
              <a:lumMod val="60000"/>
              <a:lumOff val="4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神经网络</a:t>
            </a:r>
          </a:p>
        </p:txBody>
      </p:sp>
      <p:sp>
        <p:nvSpPr>
          <p:cNvPr id="2" name="椭圆 1">
            <a:extLst>
              <a:ext uri="{FF2B5EF4-FFF2-40B4-BE49-F238E27FC236}">
                <a16:creationId xmlns:a16="http://schemas.microsoft.com/office/drawing/2014/main" id="{A90C3550-AFF2-4344-9D52-484001AE50A2}"/>
              </a:ext>
            </a:extLst>
          </p:cNvPr>
          <p:cNvSpPr/>
          <p:nvPr/>
        </p:nvSpPr>
        <p:spPr>
          <a:xfrm>
            <a:off x="4845199" y="2738277"/>
            <a:ext cx="720080" cy="720080"/>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200" dirty="0">
                <a:solidFill>
                  <a:schemeClr val="tx1"/>
                </a:solidFill>
              </a:rPr>
              <a:t>x</a:t>
            </a:r>
            <a:endParaRPr kumimoji="1" lang="zh-CN" altLang="en-US" sz="3200" dirty="0">
              <a:solidFill>
                <a:schemeClr val="tx1"/>
              </a:solidFill>
            </a:endParaRPr>
          </a:p>
        </p:txBody>
      </p:sp>
      <p:sp>
        <p:nvSpPr>
          <p:cNvPr id="23" name="椭圆 22">
            <a:extLst>
              <a:ext uri="{FF2B5EF4-FFF2-40B4-BE49-F238E27FC236}">
                <a16:creationId xmlns:a16="http://schemas.microsoft.com/office/drawing/2014/main" id="{7924C042-8AF4-2B4F-8D7B-702FA9F2F565}"/>
              </a:ext>
            </a:extLst>
          </p:cNvPr>
          <p:cNvSpPr/>
          <p:nvPr/>
        </p:nvSpPr>
        <p:spPr>
          <a:xfrm>
            <a:off x="4845199" y="4233272"/>
            <a:ext cx="720080" cy="720080"/>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200" dirty="0">
                <a:solidFill>
                  <a:schemeClr val="tx1"/>
                </a:solidFill>
              </a:rPr>
              <a:t>y</a:t>
            </a:r>
            <a:endParaRPr kumimoji="1" lang="zh-CN" altLang="en-US" sz="3200" dirty="0">
              <a:solidFill>
                <a:schemeClr val="tx1"/>
              </a:solidFill>
            </a:endParaRPr>
          </a:p>
        </p:txBody>
      </p:sp>
      <p:cxnSp>
        <p:nvCxnSpPr>
          <p:cNvPr id="25" name="直线箭头连接符 24">
            <a:extLst>
              <a:ext uri="{FF2B5EF4-FFF2-40B4-BE49-F238E27FC236}">
                <a16:creationId xmlns:a16="http://schemas.microsoft.com/office/drawing/2014/main" id="{1961BC5B-6D47-BD47-A7AA-4930AEB3A180}"/>
              </a:ext>
            </a:extLst>
          </p:cNvPr>
          <p:cNvCxnSpPr>
            <a:cxnSpLocks/>
          </p:cNvCxnSpPr>
          <p:nvPr/>
        </p:nvCxnSpPr>
        <p:spPr>
          <a:xfrm>
            <a:off x="5205238" y="5142399"/>
            <a:ext cx="1" cy="76100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圆角矩形 25">
                <a:extLst>
                  <a:ext uri="{FF2B5EF4-FFF2-40B4-BE49-F238E27FC236}">
                    <a16:creationId xmlns:a16="http://schemas.microsoft.com/office/drawing/2014/main" id="{0D869BB7-8F98-8941-887A-731156C5BA71}"/>
                  </a:ext>
                </a:extLst>
              </p:cNvPr>
              <p:cNvSpPr/>
              <p:nvPr/>
            </p:nvSpPr>
            <p:spPr>
              <a:xfrm>
                <a:off x="3477047" y="5903408"/>
                <a:ext cx="3600399" cy="881269"/>
              </a:xfrm>
              <a:prstGeom prst="roundRect">
                <a:avLst/>
              </a:prstGeom>
              <a:solidFill>
                <a:schemeClr val="accent2">
                  <a:lumMod val="20000"/>
                  <a:lumOff val="80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40080" indent="-182880" algn="l" rtl="0" fontAlgn="base">
                  <a:spcBef>
                    <a:spcPct val="0"/>
                  </a:spcBef>
                  <a:spcAft>
                    <a:spcPct val="0"/>
                  </a:spcAft>
                  <a:defRPr kern="1200">
                    <a:solidFill>
                      <a:schemeClr val="lt1"/>
                    </a:solidFill>
                    <a:latin typeface="+mn-lt"/>
                    <a:ea typeface="+mn-ea"/>
                    <a:cs typeface="+mn-cs"/>
                  </a:defRPr>
                </a:lvl2pPr>
                <a:lvl3pPr marL="1282700" indent="-368300" algn="l" rtl="0" fontAlgn="base">
                  <a:spcBef>
                    <a:spcPct val="0"/>
                  </a:spcBef>
                  <a:spcAft>
                    <a:spcPct val="0"/>
                  </a:spcAft>
                  <a:defRPr kern="1200">
                    <a:solidFill>
                      <a:schemeClr val="lt1"/>
                    </a:solidFill>
                    <a:latin typeface="+mn-lt"/>
                    <a:ea typeface="+mn-ea"/>
                    <a:cs typeface="+mn-cs"/>
                  </a:defRPr>
                </a:lvl3pPr>
                <a:lvl4pPr marL="1925955" indent="-554355" algn="l" rtl="0" fontAlgn="base">
                  <a:spcBef>
                    <a:spcPct val="0"/>
                  </a:spcBef>
                  <a:spcAft>
                    <a:spcPct val="0"/>
                  </a:spcAft>
                  <a:defRPr kern="1200">
                    <a:solidFill>
                      <a:schemeClr val="lt1"/>
                    </a:solidFill>
                    <a:latin typeface="+mn-lt"/>
                    <a:ea typeface="+mn-ea"/>
                    <a:cs typeface="+mn-cs"/>
                  </a:defRPr>
                </a:lvl4pPr>
                <a:lvl5pPr marL="2568575" indent="-739775"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b>
                        <m:sSubPr>
                          <m:ctrlPr>
                            <a:rPr kumimoji="1" lang="en-US" altLang="zh-CN" sz="2400" i="1" smtClean="0">
                              <a:solidFill>
                                <a:schemeClr val="tx1">
                                  <a:lumMod val="95000"/>
                                  <a:lumOff val="5000"/>
                                </a:schemeClr>
                              </a:solidFill>
                              <a:latin typeface="Cambria Math" panose="02040503050406030204" pitchFamily="18" charset="0"/>
                            </a:rPr>
                          </m:ctrlPr>
                        </m:sSubPr>
                        <m:e>
                          <m:r>
                            <a:rPr kumimoji="1" lang="en-US" altLang="zh-CN" sz="2400" b="0" i="1" smtClean="0">
                              <a:solidFill>
                                <a:schemeClr val="tx1">
                                  <a:lumMod val="95000"/>
                                  <a:lumOff val="5000"/>
                                </a:schemeClr>
                              </a:solidFill>
                              <a:latin typeface="Cambria Math" panose="02040503050406030204" pitchFamily="18" charset="0"/>
                            </a:rPr>
                            <m:t>𝑙𝑜𝑠𝑠</m:t>
                          </m:r>
                        </m:e>
                        <m:sub>
                          <m:r>
                            <a:rPr kumimoji="1" lang="en-US" altLang="zh-CN" sz="2400" b="0" i="1" smtClean="0">
                              <a:solidFill>
                                <a:schemeClr val="tx1">
                                  <a:lumMod val="95000"/>
                                  <a:lumOff val="5000"/>
                                </a:schemeClr>
                              </a:solidFill>
                              <a:latin typeface="Cambria Math" panose="02040503050406030204" pitchFamily="18" charset="0"/>
                            </a:rPr>
                            <m:t>𝑝h𝑦</m:t>
                          </m:r>
                        </m:sub>
                      </m:sSub>
                      <m:r>
                        <a:rPr kumimoji="1" lang="en-US" altLang="zh-CN" sz="2400" b="0" i="1" smtClean="0">
                          <a:solidFill>
                            <a:schemeClr val="tx1">
                              <a:lumMod val="95000"/>
                              <a:lumOff val="5000"/>
                            </a:schemeClr>
                          </a:solidFill>
                          <a:latin typeface="Cambria Math" panose="02040503050406030204" pitchFamily="18" charset="0"/>
                        </a:rPr>
                        <m:t>=|1−</m:t>
                      </m:r>
                      <m:sSup>
                        <m:sSupPr>
                          <m:ctrlPr>
                            <a:rPr kumimoji="1" lang="en-US" altLang="zh-CN" sz="2400" b="0" i="1" smtClean="0">
                              <a:solidFill>
                                <a:schemeClr val="tx1">
                                  <a:lumMod val="95000"/>
                                  <a:lumOff val="5000"/>
                                </a:schemeClr>
                              </a:solidFill>
                              <a:latin typeface="Cambria Math" panose="02040503050406030204" pitchFamily="18" charset="0"/>
                            </a:rPr>
                          </m:ctrlPr>
                        </m:sSupPr>
                        <m:e>
                          <m:r>
                            <a:rPr kumimoji="1" lang="en-US" altLang="zh-CN" sz="2400" b="0" i="1" smtClean="0">
                              <a:solidFill>
                                <a:schemeClr val="tx1">
                                  <a:lumMod val="95000"/>
                                  <a:lumOff val="5000"/>
                                </a:schemeClr>
                              </a:solidFill>
                              <a:latin typeface="Cambria Math" panose="02040503050406030204" pitchFamily="18" charset="0"/>
                            </a:rPr>
                            <m:t>𝑥</m:t>
                          </m:r>
                        </m:e>
                        <m:sup>
                          <m:r>
                            <a:rPr kumimoji="1" lang="en-US" altLang="zh-CN" sz="2400" b="0" i="1" smtClean="0">
                              <a:solidFill>
                                <a:schemeClr val="tx1">
                                  <a:lumMod val="95000"/>
                                  <a:lumOff val="5000"/>
                                </a:schemeClr>
                              </a:solidFill>
                              <a:latin typeface="Cambria Math" panose="02040503050406030204" pitchFamily="18" charset="0"/>
                            </a:rPr>
                            <m:t>2</m:t>
                          </m:r>
                        </m:sup>
                      </m:sSup>
                      <m:r>
                        <a:rPr kumimoji="1" lang="en-US" altLang="zh-CN" sz="2400" b="0" i="1" smtClean="0">
                          <a:solidFill>
                            <a:schemeClr val="tx1">
                              <a:lumMod val="95000"/>
                              <a:lumOff val="5000"/>
                            </a:schemeClr>
                          </a:solidFill>
                          <a:latin typeface="Cambria Math" panose="02040503050406030204" pitchFamily="18" charset="0"/>
                        </a:rPr>
                        <m:t>−</m:t>
                      </m:r>
                      <m:sSup>
                        <m:sSupPr>
                          <m:ctrlPr>
                            <a:rPr kumimoji="1" lang="en-US" altLang="zh-CN" sz="2400" b="0" i="1" smtClean="0">
                              <a:solidFill>
                                <a:schemeClr val="tx1">
                                  <a:lumMod val="95000"/>
                                  <a:lumOff val="5000"/>
                                </a:schemeClr>
                              </a:solidFill>
                              <a:latin typeface="Cambria Math" panose="02040503050406030204" pitchFamily="18" charset="0"/>
                            </a:rPr>
                          </m:ctrlPr>
                        </m:sSupPr>
                        <m:e>
                          <m:r>
                            <a:rPr kumimoji="1" lang="en-US" altLang="zh-CN" sz="2400" b="0" i="1" smtClean="0">
                              <a:solidFill>
                                <a:schemeClr val="tx1">
                                  <a:lumMod val="95000"/>
                                  <a:lumOff val="5000"/>
                                </a:schemeClr>
                              </a:solidFill>
                              <a:latin typeface="Cambria Math" panose="02040503050406030204" pitchFamily="18" charset="0"/>
                            </a:rPr>
                            <m:t>𝑦</m:t>
                          </m:r>
                        </m:e>
                        <m:sup>
                          <m:r>
                            <a:rPr kumimoji="1" lang="en-US" altLang="zh-CN" sz="2400" b="0" i="1" smtClean="0">
                              <a:solidFill>
                                <a:schemeClr val="tx1">
                                  <a:lumMod val="95000"/>
                                  <a:lumOff val="5000"/>
                                </a:schemeClr>
                              </a:solidFill>
                              <a:latin typeface="Cambria Math" panose="02040503050406030204" pitchFamily="18" charset="0"/>
                            </a:rPr>
                            <m:t>2</m:t>
                          </m:r>
                        </m:sup>
                      </m:sSup>
                      <m:r>
                        <a:rPr kumimoji="1" lang="en-US" altLang="zh-CN" sz="2400" b="0" i="1" smtClean="0">
                          <a:solidFill>
                            <a:schemeClr val="tx1">
                              <a:lumMod val="95000"/>
                              <a:lumOff val="5000"/>
                            </a:schemeClr>
                          </a:solidFill>
                          <a:latin typeface="Cambria Math" panose="02040503050406030204" pitchFamily="18" charset="0"/>
                        </a:rPr>
                        <m:t>|</m:t>
                      </m:r>
                    </m:oMath>
                  </m:oMathPara>
                </a14:m>
                <a:endParaRPr kumimoji="1" lang="zh-CN" altLang="en-US" sz="2400" dirty="0">
                  <a:solidFill>
                    <a:schemeClr val="tx1">
                      <a:lumMod val="95000"/>
                      <a:lumOff val="5000"/>
                    </a:schemeClr>
                  </a:solidFill>
                </a:endParaRPr>
              </a:p>
            </p:txBody>
          </p:sp>
        </mc:Choice>
        <mc:Fallback xmlns="">
          <p:sp>
            <p:nvSpPr>
              <p:cNvPr id="26" name="圆角矩形 25">
                <a:extLst>
                  <a:ext uri="{FF2B5EF4-FFF2-40B4-BE49-F238E27FC236}">
                    <a16:creationId xmlns:a16="http://schemas.microsoft.com/office/drawing/2014/main" id="{0D869BB7-8F98-8941-887A-731156C5BA71}"/>
                  </a:ext>
                </a:extLst>
              </p:cNvPr>
              <p:cNvSpPr>
                <a:spLocks noRot="1" noChangeAspect="1" noMove="1" noResize="1" noEditPoints="1" noAdjustHandles="1" noChangeArrowheads="1" noChangeShapeType="1" noTextEdit="1"/>
              </p:cNvSpPr>
              <p:nvPr/>
            </p:nvSpPr>
            <p:spPr>
              <a:xfrm>
                <a:off x="3477047" y="5903408"/>
                <a:ext cx="3600399" cy="881269"/>
              </a:xfrm>
              <a:prstGeom prst="roundRect">
                <a:avLst/>
              </a:prstGeom>
              <a:blipFill>
                <a:blip r:embed="rId3"/>
                <a:stretch>
                  <a:fillRect/>
                </a:stretch>
              </a:blipFill>
              <a:ln w="31750">
                <a:solidFill>
                  <a:schemeClr val="tx1"/>
                </a:solidFill>
              </a:ln>
            </p:spPr>
            <p:txBody>
              <a:bodyPr/>
              <a:lstStyle/>
              <a:p>
                <a:r>
                  <a:rPr lang="zh-CN" altLang="en-US">
                    <a:noFill/>
                  </a:rPr>
                  <a:t> </a:t>
                </a:r>
              </a:p>
            </p:txBody>
          </p:sp>
        </mc:Fallback>
      </mc:AlternateContent>
      <p:cxnSp>
        <p:nvCxnSpPr>
          <p:cNvPr id="27" name="直线箭头连接符 26">
            <a:extLst>
              <a:ext uri="{FF2B5EF4-FFF2-40B4-BE49-F238E27FC236}">
                <a16:creationId xmlns:a16="http://schemas.microsoft.com/office/drawing/2014/main" id="{A8389CFE-4A7F-2741-9F33-D0B341E0383B}"/>
              </a:ext>
            </a:extLst>
          </p:cNvPr>
          <p:cNvCxnSpPr>
            <a:cxnSpLocks/>
            <a:stCxn id="3" idx="3"/>
          </p:cNvCxnSpPr>
          <p:nvPr/>
        </p:nvCxnSpPr>
        <p:spPr>
          <a:xfrm>
            <a:off x="5709295" y="3834449"/>
            <a:ext cx="749870" cy="1136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圆角矩形 29">
                <a:extLst>
                  <a:ext uri="{FF2B5EF4-FFF2-40B4-BE49-F238E27FC236}">
                    <a16:creationId xmlns:a16="http://schemas.microsoft.com/office/drawing/2014/main" id="{9ABF0504-AD65-D541-A277-38F58E9BA2DE}"/>
                  </a:ext>
                </a:extLst>
              </p:cNvPr>
              <p:cNvSpPr/>
              <p:nvPr/>
            </p:nvSpPr>
            <p:spPr>
              <a:xfrm>
                <a:off x="6429375" y="3405179"/>
                <a:ext cx="5616622" cy="881269"/>
              </a:xfrm>
              <a:prstGeom prst="roundRect">
                <a:avLst/>
              </a:prstGeom>
              <a:solidFill>
                <a:schemeClr val="accent2">
                  <a:lumMod val="20000"/>
                  <a:lumOff val="80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40080" indent="-182880" algn="l" rtl="0" fontAlgn="base">
                  <a:spcBef>
                    <a:spcPct val="0"/>
                  </a:spcBef>
                  <a:spcAft>
                    <a:spcPct val="0"/>
                  </a:spcAft>
                  <a:defRPr kern="1200">
                    <a:solidFill>
                      <a:schemeClr val="lt1"/>
                    </a:solidFill>
                    <a:latin typeface="+mn-lt"/>
                    <a:ea typeface="+mn-ea"/>
                    <a:cs typeface="+mn-cs"/>
                  </a:defRPr>
                </a:lvl2pPr>
                <a:lvl3pPr marL="1282700" indent="-368300" algn="l" rtl="0" fontAlgn="base">
                  <a:spcBef>
                    <a:spcPct val="0"/>
                  </a:spcBef>
                  <a:spcAft>
                    <a:spcPct val="0"/>
                  </a:spcAft>
                  <a:defRPr kern="1200">
                    <a:solidFill>
                      <a:schemeClr val="lt1"/>
                    </a:solidFill>
                    <a:latin typeface="+mn-lt"/>
                    <a:ea typeface="+mn-ea"/>
                    <a:cs typeface="+mn-cs"/>
                  </a:defRPr>
                </a:lvl3pPr>
                <a:lvl4pPr marL="1925955" indent="-554355" algn="l" rtl="0" fontAlgn="base">
                  <a:spcBef>
                    <a:spcPct val="0"/>
                  </a:spcBef>
                  <a:spcAft>
                    <a:spcPct val="0"/>
                  </a:spcAft>
                  <a:defRPr kern="1200">
                    <a:solidFill>
                      <a:schemeClr val="lt1"/>
                    </a:solidFill>
                    <a:latin typeface="+mn-lt"/>
                    <a:ea typeface="+mn-ea"/>
                    <a:cs typeface="+mn-cs"/>
                  </a:defRPr>
                </a:lvl4pPr>
                <a:lvl5pPr marL="2568575" indent="-739775"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b>
                        <m:sSubPr>
                          <m:ctrlPr>
                            <a:rPr kumimoji="1" lang="en-US" altLang="zh-CN" sz="2400" i="1" smtClean="0">
                              <a:solidFill>
                                <a:schemeClr val="tx1">
                                  <a:lumMod val="95000"/>
                                  <a:lumOff val="5000"/>
                                </a:schemeClr>
                              </a:solidFill>
                              <a:latin typeface="Cambria Math" panose="02040503050406030204" pitchFamily="18" charset="0"/>
                            </a:rPr>
                          </m:ctrlPr>
                        </m:sSubPr>
                        <m:e>
                          <m:r>
                            <a:rPr kumimoji="1" lang="en-US" altLang="zh-CN" sz="2400" b="0" i="1" smtClean="0">
                              <a:solidFill>
                                <a:schemeClr val="tx1">
                                  <a:lumMod val="95000"/>
                                  <a:lumOff val="5000"/>
                                </a:schemeClr>
                              </a:solidFill>
                              <a:latin typeface="Cambria Math" panose="02040503050406030204" pitchFamily="18" charset="0"/>
                            </a:rPr>
                            <m:t>𝑙𝑜𝑠𝑠</m:t>
                          </m:r>
                        </m:e>
                        <m:sub>
                          <m:r>
                            <a:rPr kumimoji="1" lang="en-US" altLang="zh-CN" sz="2400" b="0" i="1" smtClean="0">
                              <a:solidFill>
                                <a:schemeClr val="tx1">
                                  <a:lumMod val="95000"/>
                                  <a:lumOff val="5000"/>
                                </a:schemeClr>
                              </a:solidFill>
                              <a:latin typeface="Cambria Math" panose="02040503050406030204" pitchFamily="18" charset="0"/>
                            </a:rPr>
                            <m:t>𝑠𝑢𝑝</m:t>
                          </m:r>
                        </m:sub>
                      </m:sSub>
                      <m:r>
                        <a:rPr kumimoji="1" lang="en-US" altLang="zh-CN" sz="2400" i="1">
                          <a:solidFill>
                            <a:schemeClr val="tx1">
                              <a:lumMod val="95000"/>
                              <a:lumOff val="5000"/>
                            </a:schemeClr>
                          </a:solidFill>
                          <a:latin typeface="Cambria Math" panose="02040503050406030204" pitchFamily="18" charset="0"/>
                        </a:rPr>
                        <m:t>=</m:t>
                      </m:r>
                      <m:d>
                        <m:dPr>
                          <m:begChr m:val="|"/>
                          <m:endChr m:val="|"/>
                          <m:ctrlPr>
                            <a:rPr kumimoji="1" lang="en-US" altLang="zh-CN" sz="2400" i="1">
                              <a:solidFill>
                                <a:schemeClr val="tx1">
                                  <a:lumMod val="95000"/>
                                  <a:lumOff val="5000"/>
                                </a:schemeClr>
                              </a:solidFill>
                              <a:latin typeface="Cambria Math" panose="02040503050406030204" pitchFamily="18" charset="0"/>
                            </a:rPr>
                          </m:ctrlPr>
                        </m:dPr>
                        <m:e>
                          <m:sSubSup>
                            <m:sSubSupPr>
                              <m:ctrlPr>
                                <a:rPr kumimoji="1" lang="en-US" altLang="zh-CN" sz="2400" i="1">
                                  <a:solidFill>
                                    <a:schemeClr val="tx1">
                                      <a:lumMod val="95000"/>
                                      <a:lumOff val="5000"/>
                                    </a:schemeClr>
                                  </a:solidFill>
                                  <a:latin typeface="Cambria Math" panose="02040503050406030204" pitchFamily="18" charset="0"/>
                                </a:rPr>
                              </m:ctrlPr>
                            </m:sSubSupPr>
                            <m:e>
                              <m:r>
                                <a:rPr kumimoji="1" lang="en-US" altLang="zh-CN" sz="2400" i="1">
                                  <a:solidFill>
                                    <a:schemeClr val="tx1">
                                      <a:lumMod val="95000"/>
                                      <a:lumOff val="5000"/>
                                    </a:schemeClr>
                                  </a:solidFill>
                                  <a:latin typeface="Cambria Math" panose="02040503050406030204" pitchFamily="18" charset="0"/>
                                </a:rPr>
                                <m:t>𝑦</m:t>
                              </m:r>
                            </m:e>
                            <m:sub>
                              <m:r>
                                <a:rPr kumimoji="1" lang="en-US" altLang="zh-CN" sz="2400" i="1">
                                  <a:solidFill>
                                    <a:schemeClr val="tx1">
                                      <a:lumMod val="95000"/>
                                      <a:lumOff val="5000"/>
                                    </a:schemeClr>
                                  </a:solidFill>
                                  <a:latin typeface="Cambria Math" panose="02040503050406030204" pitchFamily="18" charset="0"/>
                                </a:rPr>
                                <m:t>𝑟𝑒𝑎𝑙</m:t>
                              </m:r>
                            </m:sub>
                            <m:sup>
                              <m:r>
                                <a:rPr kumimoji="1" lang="en-US" altLang="zh-CN" sz="2400" i="1">
                                  <a:solidFill>
                                    <a:schemeClr val="tx1">
                                      <a:lumMod val="95000"/>
                                      <a:lumOff val="5000"/>
                                    </a:schemeClr>
                                  </a:solidFill>
                                  <a:latin typeface="Cambria Math" panose="02040503050406030204" pitchFamily="18" charset="0"/>
                                </a:rPr>
                                <m:t>2</m:t>
                              </m:r>
                            </m:sup>
                          </m:sSubSup>
                          <m:r>
                            <a:rPr kumimoji="1" lang="en-US" altLang="zh-CN" sz="2400" i="1">
                              <a:solidFill>
                                <a:schemeClr val="tx1">
                                  <a:lumMod val="95000"/>
                                  <a:lumOff val="5000"/>
                                </a:schemeClr>
                              </a:solidFill>
                              <a:latin typeface="Cambria Math" panose="02040503050406030204" pitchFamily="18" charset="0"/>
                            </a:rPr>
                            <m:t>−</m:t>
                          </m:r>
                          <m:sSup>
                            <m:sSupPr>
                              <m:ctrlPr>
                                <a:rPr kumimoji="1" lang="en-US" altLang="zh-CN" sz="2400" i="1">
                                  <a:solidFill>
                                    <a:schemeClr val="tx1">
                                      <a:lumMod val="95000"/>
                                      <a:lumOff val="5000"/>
                                    </a:schemeClr>
                                  </a:solidFill>
                                  <a:latin typeface="Cambria Math" panose="02040503050406030204" pitchFamily="18" charset="0"/>
                                </a:rPr>
                              </m:ctrlPr>
                            </m:sSupPr>
                            <m:e>
                              <m:r>
                                <a:rPr kumimoji="1" lang="en-US" altLang="zh-CN" sz="2400" i="1">
                                  <a:solidFill>
                                    <a:schemeClr val="tx1">
                                      <a:lumMod val="95000"/>
                                      <a:lumOff val="5000"/>
                                    </a:schemeClr>
                                  </a:solidFill>
                                  <a:latin typeface="Cambria Math" panose="02040503050406030204" pitchFamily="18" charset="0"/>
                                </a:rPr>
                                <m:t>𝑦</m:t>
                              </m:r>
                            </m:e>
                            <m:sup>
                              <m:r>
                                <a:rPr kumimoji="1" lang="en-US" altLang="zh-CN" sz="2400" i="1">
                                  <a:solidFill>
                                    <a:schemeClr val="tx1">
                                      <a:lumMod val="95000"/>
                                      <a:lumOff val="5000"/>
                                    </a:schemeClr>
                                  </a:solidFill>
                                  <a:latin typeface="Cambria Math" panose="02040503050406030204" pitchFamily="18" charset="0"/>
                                </a:rPr>
                                <m:t>2</m:t>
                              </m:r>
                            </m:sup>
                          </m:sSup>
                        </m:e>
                      </m:d>
                      <m:r>
                        <a:rPr kumimoji="1" lang="en-US" altLang="zh-CN" sz="2400" b="0" i="1" smtClean="0">
                          <a:solidFill>
                            <a:schemeClr val="tx1">
                              <a:lumMod val="95000"/>
                              <a:lumOff val="5000"/>
                            </a:schemeClr>
                          </a:solidFill>
                          <a:latin typeface="Cambria Math" panose="02040503050406030204" pitchFamily="18" charset="0"/>
                        </a:rPr>
                        <m:t>+|</m:t>
                      </m:r>
                      <m:sSubSup>
                        <m:sSubSupPr>
                          <m:ctrlPr>
                            <a:rPr kumimoji="1" lang="en-US" altLang="zh-CN" sz="2400" b="0" i="1" smtClean="0">
                              <a:solidFill>
                                <a:schemeClr val="tx1">
                                  <a:lumMod val="95000"/>
                                  <a:lumOff val="5000"/>
                                </a:schemeClr>
                              </a:solidFill>
                              <a:latin typeface="Cambria Math" panose="02040503050406030204" pitchFamily="18" charset="0"/>
                            </a:rPr>
                          </m:ctrlPr>
                        </m:sSubSupPr>
                        <m:e>
                          <m:r>
                            <a:rPr kumimoji="1" lang="en-US" altLang="zh-CN" sz="2400" b="0" i="1" smtClean="0">
                              <a:solidFill>
                                <a:schemeClr val="tx1">
                                  <a:lumMod val="95000"/>
                                  <a:lumOff val="5000"/>
                                </a:schemeClr>
                              </a:solidFill>
                              <a:latin typeface="Cambria Math" panose="02040503050406030204" pitchFamily="18" charset="0"/>
                            </a:rPr>
                            <m:t>𝑥</m:t>
                          </m:r>
                        </m:e>
                        <m:sub>
                          <m:r>
                            <a:rPr kumimoji="1" lang="en-US" altLang="zh-CN" sz="2400" b="0" i="1" smtClean="0">
                              <a:solidFill>
                                <a:schemeClr val="tx1">
                                  <a:lumMod val="95000"/>
                                  <a:lumOff val="5000"/>
                                </a:schemeClr>
                              </a:solidFill>
                              <a:latin typeface="Cambria Math" panose="02040503050406030204" pitchFamily="18" charset="0"/>
                            </a:rPr>
                            <m:t>𝑟𝑒𝑎𝑙</m:t>
                          </m:r>
                        </m:sub>
                        <m:sup>
                          <m:r>
                            <a:rPr kumimoji="1" lang="en-US" altLang="zh-CN" sz="2400" b="0" i="1" smtClean="0">
                              <a:solidFill>
                                <a:schemeClr val="tx1">
                                  <a:lumMod val="95000"/>
                                  <a:lumOff val="5000"/>
                                </a:schemeClr>
                              </a:solidFill>
                              <a:latin typeface="Cambria Math" panose="02040503050406030204" pitchFamily="18" charset="0"/>
                            </a:rPr>
                            <m:t>2</m:t>
                          </m:r>
                        </m:sup>
                      </m:sSubSup>
                      <m:r>
                        <a:rPr kumimoji="1" lang="en-US" altLang="zh-CN" sz="2400" b="0" i="1" smtClean="0">
                          <a:solidFill>
                            <a:schemeClr val="tx1">
                              <a:lumMod val="95000"/>
                              <a:lumOff val="5000"/>
                            </a:schemeClr>
                          </a:solidFill>
                          <a:latin typeface="Cambria Math" panose="02040503050406030204" pitchFamily="18" charset="0"/>
                        </a:rPr>
                        <m:t>−</m:t>
                      </m:r>
                      <m:sSup>
                        <m:sSupPr>
                          <m:ctrlPr>
                            <a:rPr kumimoji="1" lang="en-US" altLang="zh-CN" sz="2400" b="0" i="1" smtClean="0">
                              <a:solidFill>
                                <a:schemeClr val="tx1">
                                  <a:lumMod val="95000"/>
                                  <a:lumOff val="5000"/>
                                </a:schemeClr>
                              </a:solidFill>
                              <a:latin typeface="Cambria Math" panose="02040503050406030204" pitchFamily="18" charset="0"/>
                            </a:rPr>
                          </m:ctrlPr>
                        </m:sSupPr>
                        <m:e>
                          <m:r>
                            <a:rPr kumimoji="1" lang="en-US" altLang="zh-CN" sz="2400" b="0" i="1" smtClean="0">
                              <a:solidFill>
                                <a:schemeClr val="tx1">
                                  <a:lumMod val="95000"/>
                                  <a:lumOff val="5000"/>
                                </a:schemeClr>
                              </a:solidFill>
                              <a:latin typeface="Cambria Math" panose="02040503050406030204" pitchFamily="18" charset="0"/>
                            </a:rPr>
                            <m:t>𝑥</m:t>
                          </m:r>
                        </m:e>
                        <m:sup>
                          <m:r>
                            <a:rPr kumimoji="1" lang="en-US" altLang="zh-CN" sz="2400" b="0" i="1" smtClean="0">
                              <a:solidFill>
                                <a:schemeClr val="tx1">
                                  <a:lumMod val="95000"/>
                                  <a:lumOff val="5000"/>
                                </a:schemeClr>
                              </a:solidFill>
                              <a:latin typeface="Cambria Math" panose="02040503050406030204" pitchFamily="18" charset="0"/>
                            </a:rPr>
                            <m:t>2</m:t>
                          </m:r>
                        </m:sup>
                      </m:sSup>
                      <m:r>
                        <a:rPr kumimoji="1" lang="en-US" altLang="zh-CN" sz="2400" b="0" i="1" smtClean="0">
                          <a:solidFill>
                            <a:schemeClr val="tx1">
                              <a:lumMod val="95000"/>
                              <a:lumOff val="5000"/>
                            </a:schemeClr>
                          </a:solidFill>
                          <a:latin typeface="Cambria Math" panose="02040503050406030204" pitchFamily="18" charset="0"/>
                        </a:rPr>
                        <m:t>|</m:t>
                      </m:r>
                    </m:oMath>
                  </m:oMathPara>
                </a14:m>
                <a:endParaRPr kumimoji="1" lang="zh-CN" altLang="en-US" sz="2400" dirty="0">
                  <a:solidFill>
                    <a:schemeClr val="tx1">
                      <a:lumMod val="95000"/>
                      <a:lumOff val="5000"/>
                    </a:schemeClr>
                  </a:solidFill>
                </a:endParaRPr>
              </a:p>
            </p:txBody>
          </p:sp>
        </mc:Choice>
        <mc:Fallback xmlns="">
          <p:sp>
            <p:nvSpPr>
              <p:cNvPr id="30" name="圆角矩形 29">
                <a:extLst>
                  <a:ext uri="{FF2B5EF4-FFF2-40B4-BE49-F238E27FC236}">
                    <a16:creationId xmlns:a16="http://schemas.microsoft.com/office/drawing/2014/main" id="{9ABF0504-AD65-D541-A277-38F58E9BA2DE}"/>
                  </a:ext>
                </a:extLst>
              </p:cNvPr>
              <p:cNvSpPr>
                <a:spLocks noRot="1" noChangeAspect="1" noMove="1" noResize="1" noEditPoints="1" noAdjustHandles="1" noChangeArrowheads="1" noChangeShapeType="1" noTextEdit="1"/>
              </p:cNvSpPr>
              <p:nvPr/>
            </p:nvSpPr>
            <p:spPr>
              <a:xfrm>
                <a:off x="6429375" y="3405179"/>
                <a:ext cx="5616622" cy="881269"/>
              </a:xfrm>
              <a:prstGeom prst="roundRect">
                <a:avLst/>
              </a:prstGeom>
              <a:blipFill>
                <a:blip r:embed="rId4"/>
                <a:stretch>
                  <a:fillRect/>
                </a:stretch>
              </a:blipFill>
              <a:ln w="3175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圆角矩形 30">
                <a:extLst>
                  <a:ext uri="{FF2B5EF4-FFF2-40B4-BE49-F238E27FC236}">
                    <a16:creationId xmlns:a16="http://schemas.microsoft.com/office/drawing/2014/main" id="{E9B55BF5-0FA1-9548-BC30-6F6859545B2A}"/>
                  </a:ext>
                </a:extLst>
              </p:cNvPr>
              <p:cNvSpPr/>
              <p:nvPr/>
            </p:nvSpPr>
            <p:spPr>
              <a:xfrm>
                <a:off x="8410767" y="5901962"/>
                <a:ext cx="3600399" cy="881269"/>
              </a:xfrm>
              <a:prstGeom prst="roundRect">
                <a:avLst/>
              </a:prstGeom>
              <a:solidFill>
                <a:schemeClr val="accent5">
                  <a:lumMod val="20000"/>
                  <a:lumOff val="80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40080" indent="-182880" algn="l" rtl="0" fontAlgn="base">
                  <a:spcBef>
                    <a:spcPct val="0"/>
                  </a:spcBef>
                  <a:spcAft>
                    <a:spcPct val="0"/>
                  </a:spcAft>
                  <a:defRPr kern="1200">
                    <a:solidFill>
                      <a:schemeClr val="lt1"/>
                    </a:solidFill>
                    <a:latin typeface="+mn-lt"/>
                    <a:ea typeface="+mn-ea"/>
                    <a:cs typeface="+mn-cs"/>
                  </a:defRPr>
                </a:lvl2pPr>
                <a:lvl3pPr marL="1282700" indent="-368300" algn="l" rtl="0" fontAlgn="base">
                  <a:spcBef>
                    <a:spcPct val="0"/>
                  </a:spcBef>
                  <a:spcAft>
                    <a:spcPct val="0"/>
                  </a:spcAft>
                  <a:defRPr kern="1200">
                    <a:solidFill>
                      <a:schemeClr val="lt1"/>
                    </a:solidFill>
                    <a:latin typeface="+mn-lt"/>
                    <a:ea typeface="+mn-ea"/>
                    <a:cs typeface="+mn-cs"/>
                  </a:defRPr>
                </a:lvl3pPr>
                <a:lvl4pPr marL="1925955" indent="-554355" algn="l" rtl="0" fontAlgn="base">
                  <a:spcBef>
                    <a:spcPct val="0"/>
                  </a:spcBef>
                  <a:spcAft>
                    <a:spcPct val="0"/>
                  </a:spcAft>
                  <a:defRPr kern="1200">
                    <a:solidFill>
                      <a:schemeClr val="lt1"/>
                    </a:solidFill>
                    <a:latin typeface="+mn-lt"/>
                    <a:ea typeface="+mn-ea"/>
                    <a:cs typeface="+mn-cs"/>
                  </a:defRPr>
                </a:lvl4pPr>
                <a:lvl5pPr marL="2568575" indent="-739775"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14:m>
                  <m:oMath xmlns:m="http://schemas.openxmlformats.org/officeDocument/2006/math">
                    <m:r>
                      <a:rPr kumimoji="1" lang="en-US" altLang="zh-CN" sz="2400" i="1" smtClean="0">
                        <a:solidFill>
                          <a:schemeClr val="tx1">
                            <a:lumMod val="95000"/>
                            <a:lumOff val="5000"/>
                          </a:schemeClr>
                        </a:solidFill>
                        <a:latin typeface="Cambria Math" panose="02040503050406030204" pitchFamily="18" charset="0"/>
                      </a:rPr>
                      <m:t>𝑙</m:t>
                    </m:r>
                    <m:r>
                      <a:rPr kumimoji="1" lang="en-US" altLang="zh-CN" sz="2400" b="0" i="1" smtClean="0">
                        <a:solidFill>
                          <a:schemeClr val="tx1">
                            <a:lumMod val="95000"/>
                            <a:lumOff val="5000"/>
                          </a:schemeClr>
                        </a:solidFill>
                        <a:latin typeface="Cambria Math" panose="02040503050406030204" pitchFamily="18" charset="0"/>
                      </a:rPr>
                      <m:t>𝑜𝑠𝑠</m:t>
                    </m:r>
                    <m:r>
                      <a:rPr kumimoji="1" lang="en-US" altLang="zh-CN" sz="2400" b="0" i="1" smtClean="0">
                        <a:solidFill>
                          <a:schemeClr val="tx1">
                            <a:lumMod val="95000"/>
                            <a:lumOff val="5000"/>
                          </a:schemeClr>
                        </a:solidFill>
                        <a:latin typeface="Cambria Math" panose="02040503050406030204" pitchFamily="18" charset="0"/>
                      </a:rPr>
                      <m:t>=</m:t>
                    </m:r>
                  </m:oMath>
                </a14:m>
                <a:r>
                  <a:rPr kumimoji="1" lang="en-US" altLang="zh-CN" sz="2400" dirty="0">
                    <a:solidFill>
                      <a:schemeClr val="tx1">
                        <a:lumMod val="95000"/>
                        <a:lumOff val="5000"/>
                      </a:schemeClr>
                    </a:solidFill>
                  </a:rPr>
                  <a:t> </a:t>
                </a:r>
                <a14:m>
                  <m:oMath xmlns:m="http://schemas.openxmlformats.org/officeDocument/2006/math">
                    <m:sSub>
                      <m:sSubPr>
                        <m:ctrlPr>
                          <a:rPr kumimoji="1" lang="en-US" altLang="zh-CN" sz="2400" i="1">
                            <a:solidFill>
                              <a:schemeClr val="tx1">
                                <a:lumMod val="95000"/>
                                <a:lumOff val="5000"/>
                              </a:schemeClr>
                            </a:solidFill>
                            <a:latin typeface="Cambria Math" panose="02040503050406030204" pitchFamily="18" charset="0"/>
                          </a:rPr>
                        </m:ctrlPr>
                      </m:sSubPr>
                      <m:e>
                        <m:r>
                          <a:rPr kumimoji="1" lang="en-US" altLang="zh-CN" sz="2400" i="1">
                            <a:solidFill>
                              <a:schemeClr val="tx1">
                                <a:lumMod val="95000"/>
                                <a:lumOff val="5000"/>
                              </a:schemeClr>
                            </a:solidFill>
                            <a:latin typeface="Cambria Math" panose="02040503050406030204" pitchFamily="18" charset="0"/>
                          </a:rPr>
                          <m:t>𝑙𝑜𝑠𝑠</m:t>
                        </m:r>
                      </m:e>
                      <m:sub>
                        <m:r>
                          <a:rPr kumimoji="1" lang="en-US" altLang="zh-CN" sz="2400" i="1">
                            <a:solidFill>
                              <a:schemeClr val="tx1">
                                <a:lumMod val="95000"/>
                                <a:lumOff val="5000"/>
                              </a:schemeClr>
                            </a:solidFill>
                            <a:latin typeface="Cambria Math" panose="02040503050406030204" pitchFamily="18" charset="0"/>
                          </a:rPr>
                          <m:t>𝑠𝑢𝑝</m:t>
                        </m:r>
                      </m:sub>
                    </m:sSub>
                    <m:r>
                      <a:rPr kumimoji="1" lang="en-US" altLang="zh-CN" sz="2400" i="1">
                        <a:solidFill>
                          <a:schemeClr val="tx1">
                            <a:lumMod val="95000"/>
                            <a:lumOff val="5000"/>
                          </a:schemeClr>
                        </a:solidFill>
                        <a:latin typeface="Cambria Math" panose="02040503050406030204" pitchFamily="18" charset="0"/>
                      </a:rPr>
                      <m:t> </m:t>
                    </m:r>
                    <m:r>
                      <a:rPr kumimoji="1" lang="en-US" altLang="zh-CN" sz="2400" b="0" i="0" smtClean="0">
                        <a:solidFill>
                          <a:schemeClr val="tx1">
                            <a:lumMod val="95000"/>
                            <a:lumOff val="5000"/>
                          </a:schemeClr>
                        </a:solidFill>
                        <a:latin typeface="Cambria Math" panose="02040503050406030204" pitchFamily="18" charset="0"/>
                      </a:rPr>
                      <m:t>+ </m:t>
                    </m:r>
                    <m:sSub>
                      <m:sSubPr>
                        <m:ctrlPr>
                          <a:rPr kumimoji="1" lang="en-US" altLang="zh-CN" sz="2400" i="1">
                            <a:solidFill>
                              <a:schemeClr val="tx1">
                                <a:lumMod val="95000"/>
                                <a:lumOff val="5000"/>
                              </a:schemeClr>
                            </a:solidFill>
                            <a:latin typeface="Cambria Math" panose="02040503050406030204" pitchFamily="18" charset="0"/>
                          </a:rPr>
                        </m:ctrlPr>
                      </m:sSubPr>
                      <m:e>
                        <m:r>
                          <a:rPr kumimoji="1" lang="en-US" altLang="zh-CN" sz="2400" i="1">
                            <a:solidFill>
                              <a:schemeClr val="tx1">
                                <a:lumMod val="95000"/>
                                <a:lumOff val="5000"/>
                              </a:schemeClr>
                            </a:solidFill>
                            <a:latin typeface="Cambria Math" panose="02040503050406030204" pitchFamily="18" charset="0"/>
                          </a:rPr>
                          <m:t>𝑙𝑜𝑠𝑠</m:t>
                        </m:r>
                      </m:e>
                      <m:sub>
                        <m:r>
                          <a:rPr kumimoji="1" lang="en-US" altLang="zh-CN" sz="2400" i="1">
                            <a:solidFill>
                              <a:schemeClr val="tx1">
                                <a:lumMod val="95000"/>
                                <a:lumOff val="5000"/>
                              </a:schemeClr>
                            </a:solidFill>
                            <a:latin typeface="Cambria Math" panose="02040503050406030204" pitchFamily="18" charset="0"/>
                          </a:rPr>
                          <m:t>𝑝h𝑦</m:t>
                        </m:r>
                      </m:sub>
                    </m:sSub>
                  </m:oMath>
                </a14:m>
                <a:endParaRPr kumimoji="1" lang="zh-CN" altLang="en-US" sz="2400" dirty="0">
                  <a:solidFill>
                    <a:schemeClr val="tx1">
                      <a:lumMod val="95000"/>
                      <a:lumOff val="5000"/>
                    </a:schemeClr>
                  </a:solidFill>
                </a:endParaRPr>
              </a:p>
            </p:txBody>
          </p:sp>
        </mc:Choice>
        <mc:Fallback xmlns="">
          <p:sp>
            <p:nvSpPr>
              <p:cNvPr id="31" name="圆角矩形 30">
                <a:extLst>
                  <a:ext uri="{FF2B5EF4-FFF2-40B4-BE49-F238E27FC236}">
                    <a16:creationId xmlns:a16="http://schemas.microsoft.com/office/drawing/2014/main" id="{E9B55BF5-0FA1-9548-BC30-6F6859545B2A}"/>
                  </a:ext>
                </a:extLst>
              </p:cNvPr>
              <p:cNvSpPr>
                <a:spLocks noRot="1" noChangeAspect="1" noMove="1" noResize="1" noEditPoints="1" noAdjustHandles="1" noChangeArrowheads="1" noChangeShapeType="1" noTextEdit="1"/>
              </p:cNvSpPr>
              <p:nvPr/>
            </p:nvSpPr>
            <p:spPr>
              <a:xfrm>
                <a:off x="8410767" y="5901962"/>
                <a:ext cx="3600399" cy="881269"/>
              </a:xfrm>
              <a:prstGeom prst="roundRect">
                <a:avLst/>
              </a:prstGeom>
              <a:blipFill>
                <a:blip r:embed="rId5"/>
                <a:stretch>
                  <a:fillRect/>
                </a:stretch>
              </a:blipFill>
              <a:ln w="31750">
                <a:solidFill>
                  <a:schemeClr val="tx1"/>
                </a:solidFill>
              </a:ln>
            </p:spPr>
            <p:txBody>
              <a:bodyPr/>
              <a:lstStyle/>
              <a:p>
                <a:r>
                  <a:rPr lang="zh-CN" altLang="en-US">
                    <a:noFill/>
                  </a:rPr>
                  <a:t> </a:t>
                </a:r>
              </a:p>
            </p:txBody>
          </p:sp>
        </mc:Fallback>
      </mc:AlternateContent>
      <p:cxnSp>
        <p:nvCxnSpPr>
          <p:cNvPr id="32" name="直线箭头连接符 31">
            <a:extLst>
              <a:ext uri="{FF2B5EF4-FFF2-40B4-BE49-F238E27FC236}">
                <a16:creationId xmlns:a16="http://schemas.microsoft.com/office/drawing/2014/main" id="{23FC4539-29A5-174D-8F6A-AA84C4B69025}"/>
              </a:ext>
            </a:extLst>
          </p:cNvPr>
          <p:cNvCxnSpPr>
            <a:cxnSpLocks/>
            <a:stCxn id="30" idx="2"/>
            <a:endCxn id="31" idx="0"/>
          </p:cNvCxnSpPr>
          <p:nvPr/>
        </p:nvCxnSpPr>
        <p:spPr>
          <a:xfrm>
            <a:off x="9237686" y="4286448"/>
            <a:ext cx="973281" cy="1615514"/>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85EB5ED2-3ED9-404A-8023-4EF057869A88}"/>
              </a:ext>
            </a:extLst>
          </p:cNvPr>
          <p:cNvCxnSpPr>
            <a:cxnSpLocks/>
            <a:endCxn id="31" idx="1"/>
          </p:cNvCxnSpPr>
          <p:nvPr/>
        </p:nvCxnSpPr>
        <p:spPr>
          <a:xfrm>
            <a:off x="7077446" y="6342597"/>
            <a:ext cx="1333321"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3921047"/>
      </p:ext>
    </p:extLst>
  </p:cSld>
  <p:clrMapOvr>
    <a:masterClrMapping/>
  </p:clrMapOvr>
  <mc:AlternateContent xmlns:mc="http://schemas.openxmlformats.org/markup-compatibility/2006" xmlns:p14="http://schemas.microsoft.com/office/powerpoint/2010/main">
    <mc:Choice Requires="p14">
      <p:transition p14:dur="0" advTm="6537"/>
    </mc:Choice>
    <mc:Fallback xmlns="">
      <p:transition advTm="6537"/>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19"/>
          <p:cNvGrpSpPr/>
          <p:nvPr/>
        </p:nvGrpSpPr>
        <p:grpSpPr>
          <a:xfrm>
            <a:off x="308695" y="231948"/>
            <a:ext cx="9080352" cy="803605"/>
            <a:chOff x="3978442" y="685959"/>
            <a:chExt cx="7226359" cy="582454"/>
          </a:xfrm>
        </p:grpSpPr>
        <p:sp>
          <p:nvSpPr>
            <p:cNvPr id="1048599" name="文本框 20"/>
            <p:cNvSpPr txBox="1"/>
            <p:nvPr/>
          </p:nvSpPr>
          <p:spPr>
            <a:xfrm>
              <a:off x="4895333" y="685959"/>
              <a:ext cx="6309468" cy="568149"/>
            </a:xfrm>
            <a:prstGeom prst="rect">
              <a:avLst/>
            </a:prstGeom>
            <a:noFill/>
          </p:spPr>
          <p:txBody>
            <a:bodyPr wrap="square" rtlCol="0">
              <a:spAutoFit/>
            </a:bodyPr>
            <a:lstStyle/>
            <a:p>
              <a:pPr>
                <a:lnSpc>
                  <a:spcPct val="140000"/>
                </a:lnSpc>
                <a:defRPr/>
              </a:pPr>
              <a:r>
                <a:rPr lang="zh-CN" altLang="en-US" sz="3600" kern="0" dirty="0">
                  <a:solidFill>
                    <a:schemeClr val="accent1">
                      <a:lumMod val="50000"/>
                    </a:schemeClr>
                  </a:solidFill>
                  <a:latin typeface="微软雅黑" panose="020B0503020204020204" pitchFamily="34" charset="-122"/>
                  <a:ea typeface="微软雅黑" panose="020B0503020204020204" pitchFamily="34" charset="-122"/>
                </a:rPr>
                <a:t>基于物理先验的神经网络模型</a:t>
              </a:r>
              <a:endParaRPr lang="en-US" altLang="zh-CN" sz="3600" kern="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40" name="组合 21"/>
            <p:cNvGrpSpPr/>
            <p:nvPr/>
          </p:nvGrpSpPr>
          <p:grpSpPr>
            <a:xfrm>
              <a:off x="3978442" y="834189"/>
              <a:ext cx="859340" cy="434224"/>
              <a:chOff x="3064042" y="834189"/>
              <a:chExt cx="859340" cy="434224"/>
            </a:xfrm>
          </p:grpSpPr>
          <p:sp>
            <p:nvSpPr>
              <p:cNvPr id="1048600" name="燕尾形 1"/>
              <p:cNvSpPr/>
              <p:nvPr/>
            </p:nvSpPr>
            <p:spPr>
              <a:xfrm>
                <a:off x="3064042" y="834189"/>
                <a:ext cx="434224" cy="434224"/>
              </a:xfrm>
              <a:prstGeom prst="chevron">
                <a:avLst>
                  <a:gd name="adj" fmla="val 47829"/>
                </a:avLst>
              </a:prstGeom>
              <a:solidFill>
                <a:schemeClr val="accent5">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微软雅黑" panose="020B0503020204020204" pitchFamily="34" charset="-122"/>
                  <a:cs typeface="+mn-cs"/>
                </a:endParaRPr>
              </a:p>
            </p:txBody>
          </p:sp>
          <p:sp>
            <p:nvSpPr>
              <p:cNvPr id="1048601" name="燕尾形 22"/>
              <p:cNvSpPr/>
              <p:nvPr/>
            </p:nvSpPr>
            <p:spPr>
              <a:xfrm>
                <a:off x="3489158" y="834189"/>
                <a:ext cx="434224" cy="434224"/>
              </a:xfrm>
              <a:prstGeom prst="chevron">
                <a:avLst>
                  <a:gd name="adj" fmla="val 47829"/>
                </a:avLst>
              </a:prstGeom>
              <a:solidFill>
                <a:schemeClr val="accent5">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微软雅黑" panose="020B0503020204020204" pitchFamily="34" charset="-122"/>
                  <a:cs typeface="+mn-cs"/>
                </a:endParaRPr>
              </a:p>
            </p:txBody>
          </p:sp>
        </p:grpSp>
      </p:grpSp>
      <p:cxnSp>
        <p:nvCxnSpPr>
          <p:cNvPr id="3145728" name="直接连接符 12"/>
          <p:cNvCxnSpPr>
            <a:cxnSpLocks/>
          </p:cNvCxnSpPr>
          <p:nvPr/>
        </p:nvCxnSpPr>
        <p:spPr>
          <a:xfrm>
            <a:off x="42163" y="1195359"/>
            <a:ext cx="7539340"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DF270E7C-CD29-DF43-8C1A-8BFB9D102C90}"/>
              </a:ext>
            </a:extLst>
          </p:cNvPr>
          <p:cNvPicPr>
            <a:picLocks noChangeAspect="1"/>
          </p:cNvPicPr>
          <p:nvPr/>
        </p:nvPicPr>
        <p:blipFill>
          <a:blip r:embed="rId3"/>
          <a:stretch>
            <a:fillRect/>
          </a:stretch>
        </p:blipFill>
        <p:spPr>
          <a:xfrm>
            <a:off x="1361812" y="1383701"/>
            <a:ext cx="10135126" cy="5628555"/>
          </a:xfrm>
          <a:prstGeom prst="rect">
            <a:avLst/>
          </a:prstGeom>
        </p:spPr>
      </p:pic>
    </p:spTree>
    <p:extLst>
      <p:ext uri="{BB962C8B-B14F-4D97-AF65-F5344CB8AC3E}">
        <p14:creationId xmlns:p14="http://schemas.microsoft.com/office/powerpoint/2010/main" val="2742192216"/>
      </p:ext>
    </p:extLst>
  </p:cSld>
  <p:clrMapOvr>
    <a:masterClrMapping/>
  </p:clrMapOvr>
  <mc:AlternateContent xmlns:mc="http://schemas.openxmlformats.org/markup-compatibility/2006" xmlns:p14="http://schemas.microsoft.com/office/powerpoint/2010/main">
    <mc:Choice Requires="p14">
      <p:transition p14:dur="0" advTm="6537"/>
    </mc:Choice>
    <mc:Fallback xmlns="">
      <p:transition advTm="6537"/>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2D4C11B4-44EF-41E6-9F25-1731B80406C9}"/>
              </a:ext>
            </a:extLst>
          </p:cNvPr>
          <p:cNvSpPr txBox="1">
            <a:spLocks noChangeArrowheads="1"/>
          </p:cNvSpPr>
          <p:nvPr/>
        </p:nvSpPr>
        <p:spPr bwMode="auto">
          <a:xfrm>
            <a:off x="740743" y="591989"/>
            <a:ext cx="8641475" cy="431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defTabSz="0" rtl="0" eaLnBrk="0" fontAlgn="base" hangingPunct="0">
              <a:spcBef>
                <a:spcPct val="20000"/>
              </a:spcBef>
              <a:spcAft>
                <a:spcPct val="0"/>
              </a:spcAft>
              <a:buClr>
                <a:srgbClr val="A50021"/>
              </a:buClr>
              <a:buSzPct val="100000"/>
              <a:buFont typeface="Wingdings" panose="05000000000000000000" pitchFamily="2" charset="2"/>
              <a:buChar char="v"/>
              <a:defRPr sz="2800" b="1">
                <a:solidFill>
                  <a:srgbClr val="080808"/>
                </a:solidFill>
                <a:latin typeface="+mn-lt"/>
                <a:ea typeface="+mn-ea"/>
                <a:cs typeface="微软雅黑" panose="020B0503020204020204" pitchFamily="34" charset="-122"/>
                <a:sym typeface="Verdana" panose="020B0604030504040204" pitchFamily="34" charset="0"/>
              </a:defRPr>
            </a:lvl1pPr>
            <a:lvl2pPr marL="742950" indent="-285750" algn="l" defTabSz="0" rtl="0" eaLnBrk="0" fontAlgn="base" hangingPunct="0">
              <a:spcBef>
                <a:spcPct val="20000"/>
              </a:spcBef>
              <a:spcAft>
                <a:spcPct val="0"/>
              </a:spcAft>
              <a:buClr>
                <a:srgbClr val="A50021"/>
              </a:buClr>
              <a:buSzPct val="100000"/>
              <a:buFont typeface="Wingdings" panose="05000000000000000000" pitchFamily="2" charset="2"/>
              <a:buChar char="§"/>
              <a:defRPr sz="2800" b="1">
                <a:solidFill>
                  <a:srgbClr val="080808"/>
                </a:solidFill>
                <a:latin typeface="微软雅黑" panose="020B0503020204020204" pitchFamily="34" charset="-122"/>
                <a:ea typeface="+mn-ea"/>
                <a:sym typeface="Verdana" panose="020B0604030504040204" pitchFamily="34" charset="0"/>
              </a:defRPr>
            </a:lvl2pPr>
            <a:lvl3pPr marL="1143000" indent="-228600" algn="l" defTabSz="0" rtl="0" eaLnBrk="0" fontAlgn="base" hangingPunct="0">
              <a:spcBef>
                <a:spcPct val="20000"/>
              </a:spcBef>
              <a:spcAft>
                <a:spcPct val="0"/>
              </a:spcAft>
              <a:buClr>
                <a:srgbClr val="A50021"/>
              </a:buClr>
              <a:buSzPct val="100000"/>
              <a:buFont typeface="Wingdings" panose="05000000000000000000" pitchFamily="2" charset="2"/>
              <a:buChar char="•"/>
              <a:defRPr sz="2400" b="1">
                <a:solidFill>
                  <a:srgbClr val="080808"/>
                </a:solidFill>
                <a:latin typeface="微软雅黑" panose="020B0503020204020204" pitchFamily="34" charset="-122"/>
                <a:ea typeface="+mn-ea"/>
                <a:sym typeface="Verdana" panose="020B0604030504040204" pitchFamily="34" charset="0"/>
              </a:defRPr>
            </a:lvl3pPr>
            <a:lvl4pPr marL="1600200" indent="-228600" algn="l" defTabSz="0" rtl="0" eaLnBrk="0" fontAlgn="base" hangingPunct="0">
              <a:spcBef>
                <a:spcPct val="20000"/>
              </a:spcBef>
              <a:spcAft>
                <a:spcPct val="0"/>
              </a:spcAft>
              <a:buClr>
                <a:srgbClr val="A50021"/>
              </a:buClr>
              <a:buSzPct val="100000"/>
              <a:buFont typeface="Wingdings" panose="05000000000000000000" pitchFamily="2" charset="2"/>
              <a:buChar char="–"/>
              <a:defRPr sz="2000" b="1">
                <a:solidFill>
                  <a:srgbClr val="080808"/>
                </a:solidFill>
                <a:latin typeface="微软雅黑" panose="020B0503020204020204" pitchFamily="34" charset="-122"/>
                <a:ea typeface="+mn-ea"/>
                <a:sym typeface="Verdana" panose="020B0604030504040204" pitchFamily="34" charset="0"/>
              </a:defRPr>
            </a:lvl4pPr>
            <a:lvl5pPr marL="2057400" indent="-228600" algn="l" defTabSz="0" rtl="0" eaLnBrk="0" fontAlgn="base" hangingPunct="0">
              <a:spcBef>
                <a:spcPct val="20000"/>
              </a:spcBef>
              <a:spcAft>
                <a:spcPct val="0"/>
              </a:spcAft>
              <a:buClr>
                <a:srgbClr val="A50021"/>
              </a:buClr>
              <a:buSzPct val="100000"/>
              <a:buFont typeface="Wingdings" panose="05000000000000000000" pitchFamily="2" charset="2"/>
              <a:buChar char="»"/>
              <a:defRPr sz="2000" b="1">
                <a:solidFill>
                  <a:srgbClr val="080808"/>
                </a:solidFill>
                <a:latin typeface="微软雅黑" panose="020B0503020204020204" pitchFamily="34" charset="-122"/>
                <a:ea typeface="+mn-ea"/>
                <a:sym typeface="Verdana" panose="020B0604030504040204" pitchFamily="34" charset="0"/>
              </a:defRPr>
            </a:lvl5pPr>
            <a:lvl6pPr marL="2514600" indent="-228600" algn="l" defTabSz="0" rtl="0" eaLnBrk="0" fontAlgn="base" hangingPunct="0">
              <a:spcBef>
                <a:spcPct val="20000"/>
              </a:spcBef>
              <a:spcAft>
                <a:spcPct val="0"/>
              </a:spcAft>
              <a:buClr>
                <a:srgbClr val="A50021"/>
              </a:buClr>
              <a:buSzPct val="100000"/>
              <a:buFont typeface="Wingdings" panose="05000000000000000000" pitchFamily="2" charset="2"/>
              <a:buChar char="»"/>
              <a:defRPr sz="2000" b="1">
                <a:solidFill>
                  <a:srgbClr val="080808"/>
                </a:solidFill>
                <a:latin typeface="Arial" panose="020B0604020202020204" pitchFamily="34" charset="0"/>
                <a:ea typeface="+mn-ea"/>
                <a:sym typeface="Verdana" panose="020B0604030504040204" pitchFamily="34" charset="0"/>
              </a:defRPr>
            </a:lvl6pPr>
            <a:lvl7pPr marL="2971800" indent="-228600" algn="l" defTabSz="0" rtl="0" eaLnBrk="0" fontAlgn="base" hangingPunct="0">
              <a:spcBef>
                <a:spcPct val="20000"/>
              </a:spcBef>
              <a:spcAft>
                <a:spcPct val="0"/>
              </a:spcAft>
              <a:buClr>
                <a:srgbClr val="A50021"/>
              </a:buClr>
              <a:buSzPct val="100000"/>
              <a:buFont typeface="Wingdings" panose="05000000000000000000" pitchFamily="2" charset="2"/>
              <a:buChar char="»"/>
              <a:defRPr sz="2000" b="1">
                <a:solidFill>
                  <a:srgbClr val="080808"/>
                </a:solidFill>
                <a:latin typeface="Arial" panose="020B0604020202020204" pitchFamily="34" charset="0"/>
                <a:ea typeface="+mn-ea"/>
                <a:sym typeface="Verdana" panose="020B0604030504040204" pitchFamily="34" charset="0"/>
              </a:defRPr>
            </a:lvl7pPr>
            <a:lvl8pPr marL="3429000" indent="-228600" algn="l" defTabSz="0" rtl="0" eaLnBrk="0" fontAlgn="base" hangingPunct="0">
              <a:spcBef>
                <a:spcPct val="20000"/>
              </a:spcBef>
              <a:spcAft>
                <a:spcPct val="0"/>
              </a:spcAft>
              <a:buClr>
                <a:srgbClr val="A50021"/>
              </a:buClr>
              <a:buSzPct val="100000"/>
              <a:buFont typeface="Wingdings" panose="05000000000000000000" pitchFamily="2" charset="2"/>
              <a:buChar char="»"/>
              <a:defRPr sz="2000" b="1">
                <a:solidFill>
                  <a:srgbClr val="080808"/>
                </a:solidFill>
                <a:latin typeface="Arial" panose="020B0604020202020204" pitchFamily="34" charset="0"/>
                <a:ea typeface="+mn-ea"/>
                <a:sym typeface="Verdana" panose="020B0604030504040204" pitchFamily="34" charset="0"/>
              </a:defRPr>
            </a:lvl8pPr>
            <a:lvl9pPr marL="3886200" indent="-228600" algn="l" defTabSz="0" rtl="0" eaLnBrk="0" fontAlgn="base" hangingPunct="0">
              <a:spcBef>
                <a:spcPct val="20000"/>
              </a:spcBef>
              <a:spcAft>
                <a:spcPct val="0"/>
              </a:spcAft>
              <a:buClr>
                <a:srgbClr val="A50021"/>
              </a:buClr>
              <a:buSzPct val="100000"/>
              <a:buFont typeface="Wingdings" panose="05000000000000000000" pitchFamily="2" charset="2"/>
              <a:buChar char="»"/>
              <a:defRPr sz="2000" b="1">
                <a:solidFill>
                  <a:srgbClr val="080808"/>
                </a:solidFill>
                <a:latin typeface="Arial" panose="020B0604020202020204" pitchFamily="34" charset="0"/>
                <a:ea typeface="+mn-ea"/>
                <a:sym typeface="Verdana" panose="020B0604030504040204" pitchFamily="34" charset="0"/>
              </a:defRPr>
            </a:lvl9pPr>
          </a:lstStyle>
          <a:p>
            <a:pPr>
              <a:lnSpc>
                <a:spcPct val="140000"/>
              </a:lnSpc>
              <a:defRPr/>
            </a:pPr>
            <a:r>
              <a:rPr lang="zh-CN" altLang="en-US" sz="3600" kern="0" dirty="0">
                <a:solidFill>
                  <a:schemeClr val="accent1">
                    <a:lumMod val="50000"/>
                  </a:schemeClr>
                </a:solidFill>
                <a:latin typeface="微软雅黑" panose="020B0503020204020204" pitchFamily="34" charset="-122"/>
                <a:ea typeface="微软雅黑" panose="020B0503020204020204" pitchFamily="34" charset="-122"/>
              </a:rPr>
              <a:t>之前工作回顾</a:t>
            </a:r>
            <a:endParaRPr lang="en-US" altLang="zh-CN" sz="3600" kern="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40000"/>
              </a:lnSpc>
              <a:defRPr/>
            </a:pPr>
            <a:r>
              <a:rPr lang="zh-CN" altLang="en-US" sz="3600" kern="0" dirty="0">
                <a:solidFill>
                  <a:schemeClr val="accent1">
                    <a:lumMod val="50000"/>
                  </a:schemeClr>
                </a:solidFill>
                <a:latin typeface="微软雅黑" panose="020B0503020204020204" pitchFamily="34" charset="-122"/>
                <a:ea typeface="微软雅黑" panose="020B0503020204020204" pitchFamily="34" charset="-122"/>
              </a:rPr>
              <a:t>从之前的工作中思考</a:t>
            </a:r>
            <a:endParaRPr lang="en-US" altLang="zh-CN" sz="3600" kern="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40000"/>
              </a:lnSpc>
              <a:defRPr/>
            </a:pPr>
            <a:r>
              <a:rPr lang="zh-CN" altLang="en-US" sz="3600" kern="0" dirty="0">
                <a:solidFill>
                  <a:schemeClr val="accent1">
                    <a:lumMod val="50000"/>
                  </a:schemeClr>
                </a:solidFill>
                <a:latin typeface="微软雅黑" panose="020B0503020204020204" pitchFamily="34" charset="-122"/>
                <a:ea typeface="微软雅黑" panose="020B0503020204020204" pitchFamily="34" charset="-122"/>
              </a:rPr>
              <a:t>基于物理先验的神经网络模型</a:t>
            </a:r>
            <a:endParaRPr lang="en-US" altLang="zh-CN" sz="3600" kern="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40000"/>
              </a:lnSpc>
              <a:defRPr/>
            </a:pPr>
            <a:r>
              <a:rPr lang="zh-CN" altLang="en-US" sz="3600" kern="0" dirty="0">
                <a:solidFill>
                  <a:srgbClr val="C00000"/>
                </a:solidFill>
                <a:latin typeface="微软雅黑" panose="020B0503020204020204" pitchFamily="34" charset="-122"/>
                <a:ea typeface="微软雅黑" panose="020B0503020204020204" pitchFamily="34" charset="-122"/>
                <a:sym typeface="楷体_GB2312" charset="0"/>
              </a:rPr>
              <a:t>基于物理先验的地磁导航模型</a:t>
            </a:r>
            <a:endParaRPr lang="en-US" altLang="zh-CN" sz="3600" kern="0" dirty="0">
              <a:solidFill>
                <a:srgbClr val="C00000"/>
              </a:solidFill>
              <a:latin typeface="微软雅黑" panose="020B0503020204020204" pitchFamily="34" charset="-122"/>
              <a:ea typeface="微软雅黑" panose="020B0503020204020204" pitchFamily="34" charset="-122"/>
              <a:sym typeface="楷体_GB2312" charset="0"/>
            </a:endParaRPr>
          </a:p>
          <a:p>
            <a:pPr>
              <a:lnSpc>
                <a:spcPct val="140000"/>
              </a:lnSpc>
              <a:defRPr/>
            </a:pPr>
            <a:r>
              <a:rPr lang="zh-CN" altLang="en-US" sz="3600" kern="0" dirty="0">
                <a:solidFill>
                  <a:schemeClr val="accent1">
                    <a:lumMod val="50000"/>
                  </a:schemeClr>
                </a:solidFill>
                <a:latin typeface="微软雅黑" panose="020B0503020204020204" pitchFamily="34" charset="-122"/>
                <a:ea typeface="微软雅黑" panose="020B0503020204020204" pitchFamily="34" charset="-122"/>
                <a:sym typeface="楷体_GB2312" charset="0"/>
              </a:rPr>
              <a:t>问题探讨</a:t>
            </a:r>
            <a:endParaRPr lang="en-US" altLang="zh-CN" sz="3600" kern="0" dirty="0">
              <a:solidFill>
                <a:schemeClr val="accent1">
                  <a:lumMod val="50000"/>
                </a:schemeClr>
              </a:solidFill>
              <a:latin typeface="微软雅黑" panose="020B0503020204020204" pitchFamily="34" charset="-122"/>
              <a:ea typeface="微软雅黑" panose="020B0503020204020204" pitchFamily="34" charset="-122"/>
              <a:sym typeface="楷体_GB2312" charset="0"/>
            </a:endParaRPr>
          </a:p>
          <a:p>
            <a:pPr>
              <a:lnSpc>
                <a:spcPct val="140000"/>
              </a:lnSpc>
              <a:defRPr/>
            </a:pPr>
            <a:endParaRPr lang="en-US" altLang="zh-CN" sz="3600" kern="0" dirty="0">
              <a:solidFill>
                <a:schemeClr val="accent1">
                  <a:lumMod val="50000"/>
                </a:schemeClr>
              </a:solidFill>
              <a:latin typeface="微软雅黑" panose="020B0503020204020204" pitchFamily="34" charset="-122"/>
              <a:ea typeface="微软雅黑" panose="020B0503020204020204" pitchFamily="34" charset="-122"/>
              <a:sym typeface="楷体_GB2312" charset="0"/>
            </a:endParaRPr>
          </a:p>
        </p:txBody>
      </p:sp>
    </p:spTree>
    <p:extLst>
      <p:ext uri="{BB962C8B-B14F-4D97-AF65-F5344CB8AC3E}">
        <p14:creationId xmlns:p14="http://schemas.microsoft.com/office/powerpoint/2010/main" val="3638134826"/>
      </p:ext>
    </p:extLst>
  </p:cSld>
  <p:clrMapOvr>
    <a:masterClrMapping/>
  </p:clrMapOvr>
  <mc:AlternateContent xmlns:mc="http://schemas.openxmlformats.org/markup-compatibility/2006" xmlns:p14="http://schemas.microsoft.com/office/powerpoint/2010/main">
    <mc:Choice Requires="p14">
      <p:transition p14:dur="0" advTm="6537"/>
    </mc:Choice>
    <mc:Fallback xmlns="">
      <p:transition advTm="653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19"/>
          <p:cNvGrpSpPr/>
          <p:nvPr/>
        </p:nvGrpSpPr>
        <p:grpSpPr>
          <a:xfrm>
            <a:off x="308695" y="231948"/>
            <a:ext cx="9080352" cy="803605"/>
            <a:chOff x="3978442" y="685959"/>
            <a:chExt cx="7226359" cy="582454"/>
          </a:xfrm>
        </p:grpSpPr>
        <p:sp>
          <p:nvSpPr>
            <p:cNvPr id="1048599" name="文本框 20"/>
            <p:cNvSpPr txBox="1"/>
            <p:nvPr/>
          </p:nvSpPr>
          <p:spPr>
            <a:xfrm>
              <a:off x="4895333" y="685959"/>
              <a:ext cx="6309468" cy="568149"/>
            </a:xfrm>
            <a:prstGeom prst="rect">
              <a:avLst/>
            </a:prstGeom>
            <a:noFill/>
          </p:spPr>
          <p:txBody>
            <a:bodyPr wrap="square" rtlCol="0">
              <a:spAutoFit/>
            </a:bodyPr>
            <a:lstStyle/>
            <a:p>
              <a:pPr>
                <a:lnSpc>
                  <a:spcPct val="140000"/>
                </a:lnSpc>
                <a:defRPr/>
              </a:pPr>
              <a:r>
                <a:rPr lang="zh-CN" altLang="en-US" sz="3600" kern="0" dirty="0">
                  <a:solidFill>
                    <a:schemeClr val="accent1">
                      <a:lumMod val="50000"/>
                    </a:schemeClr>
                  </a:solidFill>
                  <a:latin typeface="微软雅黑" panose="020B0503020204020204" pitchFamily="34" charset="-122"/>
                  <a:ea typeface="微软雅黑" panose="020B0503020204020204" pitchFamily="34" charset="-122"/>
                  <a:sym typeface="楷体_GB2312" charset="0"/>
                </a:rPr>
                <a:t>基于物理先验的地磁导航模型</a:t>
              </a:r>
              <a:endParaRPr lang="en-US" altLang="zh-CN" sz="3600" kern="0" dirty="0">
                <a:solidFill>
                  <a:schemeClr val="accent1">
                    <a:lumMod val="50000"/>
                  </a:schemeClr>
                </a:solidFill>
                <a:latin typeface="微软雅黑" panose="020B0503020204020204" pitchFamily="34" charset="-122"/>
                <a:ea typeface="微软雅黑" panose="020B0503020204020204" pitchFamily="34" charset="-122"/>
                <a:sym typeface="楷体_GB2312" charset="0"/>
              </a:endParaRPr>
            </a:p>
          </p:txBody>
        </p:sp>
        <p:grpSp>
          <p:nvGrpSpPr>
            <p:cNvPr id="40" name="组合 21"/>
            <p:cNvGrpSpPr/>
            <p:nvPr/>
          </p:nvGrpSpPr>
          <p:grpSpPr>
            <a:xfrm>
              <a:off x="3978442" y="834189"/>
              <a:ext cx="859340" cy="434224"/>
              <a:chOff x="3064042" y="834189"/>
              <a:chExt cx="859340" cy="434224"/>
            </a:xfrm>
          </p:grpSpPr>
          <p:sp>
            <p:nvSpPr>
              <p:cNvPr id="1048600" name="燕尾形 1"/>
              <p:cNvSpPr/>
              <p:nvPr/>
            </p:nvSpPr>
            <p:spPr>
              <a:xfrm>
                <a:off x="3064042" y="834189"/>
                <a:ext cx="434224" cy="434224"/>
              </a:xfrm>
              <a:prstGeom prst="chevron">
                <a:avLst>
                  <a:gd name="adj" fmla="val 47829"/>
                </a:avLst>
              </a:prstGeom>
              <a:solidFill>
                <a:schemeClr val="accent5">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微软雅黑" panose="020B0503020204020204" pitchFamily="34" charset="-122"/>
                  <a:cs typeface="+mn-cs"/>
                </a:endParaRPr>
              </a:p>
            </p:txBody>
          </p:sp>
          <p:sp>
            <p:nvSpPr>
              <p:cNvPr id="1048601" name="燕尾形 22"/>
              <p:cNvSpPr/>
              <p:nvPr/>
            </p:nvSpPr>
            <p:spPr>
              <a:xfrm>
                <a:off x="3489158" y="834189"/>
                <a:ext cx="434224" cy="434224"/>
              </a:xfrm>
              <a:prstGeom prst="chevron">
                <a:avLst>
                  <a:gd name="adj" fmla="val 47829"/>
                </a:avLst>
              </a:prstGeom>
              <a:solidFill>
                <a:schemeClr val="accent5">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微软雅黑" panose="020B0503020204020204" pitchFamily="34" charset="-122"/>
                  <a:cs typeface="+mn-cs"/>
                </a:endParaRPr>
              </a:p>
            </p:txBody>
          </p:sp>
        </p:grpSp>
      </p:grpSp>
      <p:cxnSp>
        <p:nvCxnSpPr>
          <p:cNvPr id="3145728" name="直接连接符 12"/>
          <p:cNvCxnSpPr>
            <a:cxnSpLocks/>
          </p:cNvCxnSpPr>
          <p:nvPr/>
        </p:nvCxnSpPr>
        <p:spPr>
          <a:xfrm>
            <a:off x="42163" y="1195359"/>
            <a:ext cx="7539340"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0B614F70-5010-3849-ABF9-7953C9E2B1A6}"/>
              </a:ext>
            </a:extLst>
          </p:cNvPr>
          <p:cNvPicPr>
            <a:picLocks noChangeAspect="1"/>
          </p:cNvPicPr>
          <p:nvPr/>
        </p:nvPicPr>
        <p:blipFill>
          <a:blip r:embed="rId3"/>
          <a:stretch>
            <a:fillRect/>
          </a:stretch>
        </p:blipFill>
        <p:spPr>
          <a:xfrm>
            <a:off x="1863725" y="1389415"/>
            <a:ext cx="9131300" cy="2603500"/>
          </a:xfrm>
          <a:prstGeom prst="rect">
            <a:avLst/>
          </a:prstGeom>
        </p:spPr>
      </p:pic>
      <p:sp>
        <p:nvSpPr>
          <p:cNvPr id="6" name="文本框 5">
            <a:extLst>
              <a:ext uri="{FF2B5EF4-FFF2-40B4-BE49-F238E27FC236}">
                <a16:creationId xmlns:a16="http://schemas.microsoft.com/office/drawing/2014/main" id="{1522FD49-98B9-4049-9286-32D502C80AE4}"/>
              </a:ext>
            </a:extLst>
          </p:cNvPr>
          <p:cNvSpPr txBox="1"/>
          <p:nvPr/>
        </p:nvSpPr>
        <p:spPr>
          <a:xfrm>
            <a:off x="452711" y="4601621"/>
            <a:ext cx="11953328" cy="1311193"/>
          </a:xfrm>
          <a:prstGeom prst="rect">
            <a:avLst/>
          </a:prstGeom>
          <a:noFill/>
        </p:spPr>
        <p:txBody>
          <a:bodyPr wrap="square" rtlCol="0">
            <a:spAutoFit/>
          </a:bodyPr>
          <a:lstStyle/>
          <a:p>
            <a:pPr>
              <a:lnSpc>
                <a:spcPct val="150000"/>
              </a:lnSpc>
            </a:pPr>
            <a:r>
              <a:rPr kumimoji="1" lang="zh-CN" altLang="en-US" sz="2800" dirty="0">
                <a:latin typeface="+mn-ea"/>
              </a:rPr>
              <a:t>该模型就是一种基于物理先验的实现方式。输出结果被显式的定义为有物理含义的系数，并利用先验物理知识构造输出至磁场值的映射。</a:t>
            </a:r>
            <a:endParaRPr kumimoji="1" lang="zh-CN" altLang="en-US" dirty="0"/>
          </a:p>
        </p:txBody>
      </p:sp>
      <p:pic>
        <p:nvPicPr>
          <p:cNvPr id="3" name="图片 2">
            <a:extLst>
              <a:ext uri="{FF2B5EF4-FFF2-40B4-BE49-F238E27FC236}">
                <a16:creationId xmlns:a16="http://schemas.microsoft.com/office/drawing/2014/main" id="{6A978AAC-9080-F547-8591-F87F8467D235}"/>
              </a:ext>
            </a:extLst>
          </p:cNvPr>
          <p:cNvPicPr>
            <a:picLocks noChangeAspect="1"/>
          </p:cNvPicPr>
          <p:nvPr/>
        </p:nvPicPr>
        <p:blipFill>
          <a:blip r:embed="rId4"/>
          <a:stretch>
            <a:fillRect/>
          </a:stretch>
        </p:blipFill>
        <p:spPr>
          <a:xfrm>
            <a:off x="4772423" y="6181050"/>
            <a:ext cx="3313903" cy="680939"/>
          </a:xfrm>
          <a:prstGeom prst="rect">
            <a:avLst/>
          </a:prstGeom>
        </p:spPr>
      </p:pic>
    </p:spTree>
    <p:extLst>
      <p:ext uri="{BB962C8B-B14F-4D97-AF65-F5344CB8AC3E}">
        <p14:creationId xmlns:p14="http://schemas.microsoft.com/office/powerpoint/2010/main" val="1022943928"/>
      </p:ext>
    </p:extLst>
  </p:cSld>
  <p:clrMapOvr>
    <a:masterClrMapping/>
  </p:clrMapOvr>
  <mc:AlternateContent xmlns:mc="http://schemas.openxmlformats.org/markup-compatibility/2006" xmlns:p14="http://schemas.microsoft.com/office/powerpoint/2010/main">
    <mc:Choice Requires="p14">
      <p:transition p14:dur="0" advTm="6537"/>
    </mc:Choice>
    <mc:Fallback xmlns="">
      <p:transition advTm="6537"/>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19"/>
          <p:cNvGrpSpPr/>
          <p:nvPr/>
        </p:nvGrpSpPr>
        <p:grpSpPr>
          <a:xfrm>
            <a:off x="308695" y="231948"/>
            <a:ext cx="9080352" cy="803605"/>
            <a:chOff x="3978442" y="685959"/>
            <a:chExt cx="7226359" cy="582454"/>
          </a:xfrm>
        </p:grpSpPr>
        <p:sp>
          <p:nvSpPr>
            <p:cNvPr id="1048599" name="文本框 20"/>
            <p:cNvSpPr txBox="1"/>
            <p:nvPr/>
          </p:nvSpPr>
          <p:spPr>
            <a:xfrm>
              <a:off x="4895333" y="685959"/>
              <a:ext cx="6309468" cy="568149"/>
            </a:xfrm>
            <a:prstGeom prst="rect">
              <a:avLst/>
            </a:prstGeom>
            <a:noFill/>
          </p:spPr>
          <p:txBody>
            <a:bodyPr wrap="square" rtlCol="0">
              <a:spAutoFit/>
            </a:bodyPr>
            <a:lstStyle/>
            <a:p>
              <a:pPr>
                <a:lnSpc>
                  <a:spcPct val="140000"/>
                </a:lnSpc>
                <a:defRPr/>
              </a:pPr>
              <a:r>
                <a:rPr lang="zh-CN" altLang="en-US" sz="3600" kern="0" dirty="0">
                  <a:solidFill>
                    <a:schemeClr val="accent1">
                      <a:lumMod val="50000"/>
                    </a:schemeClr>
                  </a:solidFill>
                  <a:latin typeface="微软雅黑" panose="020B0503020204020204" pitchFamily="34" charset="-122"/>
                  <a:ea typeface="微软雅黑" panose="020B0503020204020204" pitchFamily="34" charset="-122"/>
                  <a:sym typeface="楷体_GB2312" charset="0"/>
                </a:rPr>
                <a:t>基于物理先验的地磁导航模型</a:t>
              </a:r>
              <a:endParaRPr lang="en-US" altLang="zh-CN" sz="3600" kern="0" dirty="0">
                <a:solidFill>
                  <a:schemeClr val="accent1">
                    <a:lumMod val="50000"/>
                  </a:schemeClr>
                </a:solidFill>
                <a:latin typeface="微软雅黑" panose="020B0503020204020204" pitchFamily="34" charset="-122"/>
                <a:ea typeface="微软雅黑" panose="020B0503020204020204" pitchFamily="34" charset="-122"/>
                <a:sym typeface="楷体_GB2312" charset="0"/>
              </a:endParaRPr>
            </a:p>
          </p:txBody>
        </p:sp>
        <p:grpSp>
          <p:nvGrpSpPr>
            <p:cNvPr id="40" name="组合 21"/>
            <p:cNvGrpSpPr/>
            <p:nvPr/>
          </p:nvGrpSpPr>
          <p:grpSpPr>
            <a:xfrm>
              <a:off x="3978442" y="834189"/>
              <a:ext cx="859340" cy="434224"/>
              <a:chOff x="3064042" y="834189"/>
              <a:chExt cx="859340" cy="434224"/>
            </a:xfrm>
          </p:grpSpPr>
          <p:sp>
            <p:nvSpPr>
              <p:cNvPr id="1048600" name="燕尾形 1"/>
              <p:cNvSpPr/>
              <p:nvPr/>
            </p:nvSpPr>
            <p:spPr>
              <a:xfrm>
                <a:off x="3064042" y="834189"/>
                <a:ext cx="434224" cy="434224"/>
              </a:xfrm>
              <a:prstGeom prst="chevron">
                <a:avLst>
                  <a:gd name="adj" fmla="val 47829"/>
                </a:avLst>
              </a:prstGeom>
              <a:solidFill>
                <a:schemeClr val="accent5">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微软雅黑" panose="020B0503020204020204" pitchFamily="34" charset="-122"/>
                  <a:cs typeface="+mn-cs"/>
                </a:endParaRPr>
              </a:p>
            </p:txBody>
          </p:sp>
          <p:sp>
            <p:nvSpPr>
              <p:cNvPr id="1048601" name="燕尾形 22"/>
              <p:cNvSpPr/>
              <p:nvPr/>
            </p:nvSpPr>
            <p:spPr>
              <a:xfrm>
                <a:off x="3489158" y="834189"/>
                <a:ext cx="434224" cy="434224"/>
              </a:xfrm>
              <a:prstGeom prst="chevron">
                <a:avLst>
                  <a:gd name="adj" fmla="val 47829"/>
                </a:avLst>
              </a:prstGeom>
              <a:solidFill>
                <a:schemeClr val="accent5">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微软雅黑" panose="020B0503020204020204" pitchFamily="34" charset="-122"/>
                  <a:cs typeface="+mn-cs"/>
                </a:endParaRPr>
              </a:p>
            </p:txBody>
          </p:sp>
        </p:grpSp>
      </p:grpSp>
      <p:cxnSp>
        <p:nvCxnSpPr>
          <p:cNvPr id="3145728" name="直接连接符 12"/>
          <p:cNvCxnSpPr>
            <a:cxnSpLocks/>
          </p:cNvCxnSpPr>
          <p:nvPr/>
        </p:nvCxnSpPr>
        <p:spPr>
          <a:xfrm>
            <a:off x="42163" y="1195359"/>
            <a:ext cx="7539340"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0B614F70-5010-3849-ABF9-7953C9E2B1A6}"/>
              </a:ext>
            </a:extLst>
          </p:cNvPr>
          <p:cNvPicPr>
            <a:picLocks noChangeAspect="1"/>
          </p:cNvPicPr>
          <p:nvPr/>
        </p:nvPicPr>
        <p:blipFill>
          <a:blip r:embed="rId3"/>
          <a:stretch>
            <a:fillRect/>
          </a:stretch>
        </p:blipFill>
        <p:spPr>
          <a:xfrm>
            <a:off x="1863725" y="1389415"/>
            <a:ext cx="9131300" cy="2603500"/>
          </a:xfrm>
          <a:prstGeom prst="rect">
            <a:avLst/>
          </a:prstGeom>
        </p:spPr>
      </p:pic>
      <p:sp>
        <p:nvSpPr>
          <p:cNvPr id="6" name="文本框 5">
            <a:extLst>
              <a:ext uri="{FF2B5EF4-FFF2-40B4-BE49-F238E27FC236}">
                <a16:creationId xmlns:a16="http://schemas.microsoft.com/office/drawing/2014/main" id="{1522FD49-98B9-4049-9286-32D502C80AE4}"/>
              </a:ext>
            </a:extLst>
          </p:cNvPr>
          <p:cNvSpPr txBox="1"/>
          <p:nvPr/>
        </p:nvSpPr>
        <p:spPr>
          <a:xfrm>
            <a:off x="452711" y="4601621"/>
            <a:ext cx="11953328" cy="1311193"/>
          </a:xfrm>
          <a:prstGeom prst="rect">
            <a:avLst/>
          </a:prstGeom>
          <a:noFill/>
        </p:spPr>
        <p:txBody>
          <a:bodyPr wrap="square" rtlCol="0">
            <a:spAutoFit/>
          </a:bodyPr>
          <a:lstStyle/>
          <a:p>
            <a:pPr>
              <a:lnSpc>
                <a:spcPct val="150000"/>
              </a:lnSpc>
            </a:pPr>
            <a:r>
              <a:rPr kumimoji="1" lang="zh-CN" altLang="en-US" sz="2800" dirty="0">
                <a:latin typeface="+mn-ea"/>
              </a:rPr>
              <a:t>但是该模型只有监督学习的损失，而且</a:t>
            </a:r>
            <a:r>
              <a:rPr kumimoji="1" lang="en-US" altLang="zh-CN" sz="2800" dirty="0">
                <a:latin typeface="+mn-ea"/>
              </a:rPr>
              <a:t>TL</a:t>
            </a:r>
            <a:r>
              <a:rPr kumimoji="1" lang="zh-CN" altLang="en-US" sz="2800" dirty="0">
                <a:latin typeface="+mn-ea"/>
              </a:rPr>
              <a:t>模型本身并不适用于所用场景，这样的构造仍有改进的空间。</a:t>
            </a:r>
            <a:endParaRPr kumimoji="1" lang="zh-CN" altLang="en-US" dirty="0"/>
          </a:p>
        </p:txBody>
      </p:sp>
    </p:spTree>
    <p:extLst>
      <p:ext uri="{BB962C8B-B14F-4D97-AF65-F5344CB8AC3E}">
        <p14:creationId xmlns:p14="http://schemas.microsoft.com/office/powerpoint/2010/main" val="2245374352"/>
      </p:ext>
    </p:extLst>
  </p:cSld>
  <p:clrMapOvr>
    <a:masterClrMapping/>
  </p:clrMapOvr>
  <mc:AlternateContent xmlns:mc="http://schemas.openxmlformats.org/markup-compatibility/2006" xmlns:p14="http://schemas.microsoft.com/office/powerpoint/2010/main">
    <mc:Choice Requires="p14">
      <p:transition p14:dur="0" advTm="6537"/>
    </mc:Choice>
    <mc:Fallback xmlns="">
      <p:transition advTm="6537"/>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19"/>
          <p:cNvGrpSpPr/>
          <p:nvPr/>
        </p:nvGrpSpPr>
        <p:grpSpPr>
          <a:xfrm>
            <a:off x="308695" y="231948"/>
            <a:ext cx="9080352" cy="803605"/>
            <a:chOff x="3978442" y="685959"/>
            <a:chExt cx="7226359" cy="582454"/>
          </a:xfrm>
        </p:grpSpPr>
        <p:sp>
          <p:nvSpPr>
            <p:cNvPr id="1048599" name="文本框 20"/>
            <p:cNvSpPr txBox="1"/>
            <p:nvPr/>
          </p:nvSpPr>
          <p:spPr>
            <a:xfrm>
              <a:off x="4895333" y="685959"/>
              <a:ext cx="6309468" cy="568149"/>
            </a:xfrm>
            <a:prstGeom prst="rect">
              <a:avLst/>
            </a:prstGeom>
            <a:noFill/>
          </p:spPr>
          <p:txBody>
            <a:bodyPr wrap="square" rtlCol="0">
              <a:spAutoFit/>
            </a:bodyPr>
            <a:lstStyle/>
            <a:p>
              <a:pPr>
                <a:lnSpc>
                  <a:spcPct val="140000"/>
                </a:lnSpc>
                <a:defRPr/>
              </a:pPr>
              <a:r>
                <a:rPr lang="zh-CN" altLang="en-US" sz="3600" kern="0" dirty="0">
                  <a:solidFill>
                    <a:schemeClr val="accent1">
                      <a:lumMod val="50000"/>
                    </a:schemeClr>
                  </a:solidFill>
                  <a:latin typeface="微软雅黑" panose="020B0503020204020204" pitchFamily="34" charset="-122"/>
                  <a:ea typeface="微软雅黑" panose="020B0503020204020204" pitchFamily="34" charset="-122"/>
                  <a:sym typeface="楷体_GB2312" charset="0"/>
                </a:rPr>
                <a:t>基于物理先验的地磁导航模型</a:t>
              </a:r>
              <a:endParaRPr lang="en-US" altLang="zh-CN" sz="3600" kern="0" dirty="0">
                <a:solidFill>
                  <a:schemeClr val="accent1">
                    <a:lumMod val="50000"/>
                  </a:schemeClr>
                </a:solidFill>
                <a:latin typeface="微软雅黑" panose="020B0503020204020204" pitchFamily="34" charset="-122"/>
                <a:ea typeface="微软雅黑" panose="020B0503020204020204" pitchFamily="34" charset="-122"/>
                <a:sym typeface="楷体_GB2312" charset="0"/>
              </a:endParaRPr>
            </a:p>
          </p:txBody>
        </p:sp>
        <p:grpSp>
          <p:nvGrpSpPr>
            <p:cNvPr id="40" name="组合 21"/>
            <p:cNvGrpSpPr/>
            <p:nvPr/>
          </p:nvGrpSpPr>
          <p:grpSpPr>
            <a:xfrm>
              <a:off x="3978442" y="834189"/>
              <a:ext cx="859340" cy="434224"/>
              <a:chOff x="3064042" y="834189"/>
              <a:chExt cx="859340" cy="434224"/>
            </a:xfrm>
          </p:grpSpPr>
          <p:sp>
            <p:nvSpPr>
              <p:cNvPr id="1048600" name="燕尾形 1"/>
              <p:cNvSpPr/>
              <p:nvPr/>
            </p:nvSpPr>
            <p:spPr>
              <a:xfrm>
                <a:off x="3064042" y="834189"/>
                <a:ext cx="434224" cy="434224"/>
              </a:xfrm>
              <a:prstGeom prst="chevron">
                <a:avLst>
                  <a:gd name="adj" fmla="val 47829"/>
                </a:avLst>
              </a:prstGeom>
              <a:solidFill>
                <a:schemeClr val="accent5">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微软雅黑" panose="020B0503020204020204" pitchFamily="34" charset="-122"/>
                  <a:cs typeface="+mn-cs"/>
                </a:endParaRPr>
              </a:p>
            </p:txBody>
          </p:sp>
          <p:sp>
            <p:nvSpPr>
              <p:cNvPr id="1048601" name="燕尾形 22"/>
              <p:cNvSpPr/>
              <p:nvPr/>
            </p:nvSpPr>
            <p:spPr>
              <a:xfrm>
                <a:off x="3489158" y="834189"/>
                <a:ext cx="434224" cy="434224"/>
              </a:xfrm>
              <a:prstGeom prst="chevron">
                <a:avLst>
                  <a:gd name="adj" fmla="val 47829"/>
                </a:avLst>
              </a:prstGeom>
              <a:solidFill>
                <a:schemeClr val="accent5">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微软雅黑" panose="020B0503020204020204" pitchFamily="34" charset="-122"/>
                  <a:cs typeface="+mn-cs"/>
                </a:endParaRPr>
              </a:p>
            </p:txBody>
          </p:sp>
        </p:grpSp>
      </p:grpSp>
      <p:cxnSp>
        <p:nvCxnSpPr>
          <p:cNvPr id="3145728" name="直接连接符 12"/>
          <p:cNvCxnSpPr>
            <a:cxnSpLocks/>
          </p:cNvCxnSpPr>
          <p:nvPr/>
        </p:nvCxnSpPr>
        <p:spPr>
          <a:xfrm>
            <a:off x="42163" y="1195359"/>
            <a:ext cx="7539340"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1522FD49-98B9-4049-9286-32D502C80AE4}"/>
              </a:ext>
            </a:extLst>
          </p:cNvPr>
          <p:cNvSpPr txBox="1"/>
          <p:nvPr/>
        </p:nvSpPr>
        <p:spPr>
          <a:xfrm>
            <a:off x="452711" y="4601621"/>
            <a:ext cx="11953328" cy="664862"/>
          </a:xfrm>
          <a:prstGeom prst="rect">
            <a:avLst/>
          </a:prstGeom>
          <a:noFill/>
        </p:spPr>
        <p:txBody>
          <a:bodyPr wrap="square" rtlCol="0">
            <a:spAutoFit/>
          </a:bodyPr>
          <a:lstStyle/>
          <a:p>
            <a:pPr>
              <a:lnSpc>
                <a:spcPct val="150000"/>
              </a:lnSpc>
            </a:pPr>
            <a:r>
              <a:rPr kumimoji="1" lang="zh-CN" altLang="en-US" sz="2800" dirty="0">
                <a:latin typeface="+mn-ea"/>
              </a:rPr>
              <a:t>从论文中提供的结果来看，基于</a:t>
            </a:r>
            <a:r>
              <a:rPr kumimoji="1" lang="en-US" altLang="zh-CN" sz="2800" dirty="0">
                <a:latin typeface="+mn-ea"/>
              </a:rPr>
              <a:t>TL</a:t>
            </a:r>
            <a:r>
              <a:rPr kumimoji="1" lang="zh-CN" altLang="en-US" sz="2800" dirty="0">
                <a:latin typeface="+mn-ea"/>
              </a:rPr>
              <a:t>的模型并没有带来显著的性能提升。</a:t>
            </a:r>
            <a:endParaRPr kumimoji="1" lang="zh-CN" altLang="en-US" dirty="0"/>
          </a:p>
        </p:txBody>
      </p:sp>
      <p:pic>
        <p:nvPicPr>
          <p:cNvPr id="3" name="图片 2">
            <a:extLst>
              <a:ext uri="{FF2B5EF4-FFF2-40B4-BE49-F238E27FC236}">
                <a16:creationId xmlns:a16="http://schemas.microsoft.com/office/drawing/2014/main" id="{2935ACE0-1C0A-904D-87AB-560A5F3878D5}"/>
              </a:ext>
            </a:extLst>
          </p:cNvPr>
          <p:cNvPicPr>
            <a:picLocks noChangeAspect="1"/>
          </p:cNvPicPr>
          <p:nvPr/>
        </p:nvPicPr>
        <p:blipFill>
          <a:blip r:embed="rId3"/>
          <a:stretch>
            <a:fillRect/>
          </a:stretch>
        </p:blipFill>
        <p:spPr>
          <a:xfrm>
            <a:off x="917575" y="1602678"/>
            <a:ext cx="11023600" cy="2819400"/>
          </a:xfrm>
          <a:prstGeom prst="rect">
            <a:avLst/>
          </a:prstGeom>
        </p:spPr>
      </p:pic>
    </p:spTree>
    <p:extLst>
      <p:ext uri="{BB962C8B-B14F-4D97-AF65-F5344CB8AC3E}">
        <p14:creationId xmlns:p14="http://schemas.microsoft.com/office/powerpoint/2010/main" val="845452146"/>
      </p:ext>
    </p:extLst>
  </p:cSld>
  <p:clrMapOvr>
    <a:masterClrMapping/>
  </p:clrMapOvr>
  <mc:AlternateContent xmlns:mc="http://schemas.openxmlformats.org/markup-compatibility/2006" xmlns:p14="http://schemas.microsoft.com/office/powerpoint/2010/main">
    <mc:Choice Requires="p14">
      <p:transition p14:dur="0" advTm="6537"/>
    </mc:Choice>
    <mc:Fallback xmlns="">
      <p:transition advTm="6537"/>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2D4C11B4-44EF-41E6-9F25-1731B80406C9}"/>
              </a:ext>
            </a:extLst>
          </p:cNvPr>
          <p:cNvSpPr txBox="1">
            <a:spLocks noChangeArrowheads="1"/>
          </p:cNvSpPr>
          <p:nvPr/>
        </p:nvSpPr>
        <p:spPr bwMode="auto">
          <a:xfrm>
            <a:off x="740743" y="591989"/>
            <a:ext cx="8641475" cy="431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defTabSz="0" rtl="0" eaLnBrk="0" fontAlgn="base" hangingPunct="0">
              <a:spcBef>
                <a:spcPct val="20000"/>
              </a:spcBef>
              <a:spcAft>
                <a:spcPct val="0"/>
              </a:spcAft>
              <a:buClr>
                <a:srgbClr val="A50021"/>
              </a:buClr>
              <a:buSzPct val="100000"/>
              <a:buFont typeface="Wingdings" panose="05000000000000000000" pitchFamily="2" charset="2"/>
              <a:buChar char="v"/>
              <a:defRPr sz="2800" b="1">
                <a:solidFill>
                  <a:srgbClr val="080808"/>
                </a:solidFill>
                <a:latin typeface="+mn-lt"/>
                <a:ea typeface="+mn-ea"/>
                <a:cs typeface="微软雅黑" panose="020B0503020204020204" pitchFamily="34" charset="-122"/>
                <a:sym typeface="Verdana" panose="020B0604030504040204" pitchFamily="34" charset="0"/>
              </a:defRPr>
            </a:lvl1pPr>
            <a:lvl2pPr marL="742950" indent="-285750" algn="l" defTabSz="0" rtl="0" eaLnBrk="0" fontAlgn="base" hangingPunct="0">
              <a:spcBef>
                <a:spcPct val="20000"/>
              </a:spcBef>
              <a:spcAft>
                <a:spcPct val="0"/>
              </a:spcAft>
              <a:buClr>
                <a:srgbClr val="A50021"/>
              </a:buClr>
              <a:buSzPct val="100000"/>
              <a:buFont typeface="Wingdings" panose="05000000000000000000" pitchFamily="2" charset="2"/>
              <a:buChar char="§"/>
              <a:defRPr sz="2800" b="1">
                <a:solidFill>
                  <a:srgbClr val="080808"/>
                </a:solidFill>
                <a:latin typeface="微软雅黑" panose="020B0503020204020204" pitchFamily="34" charset="-122"/>
                <a:ea typeface="+mn-ea"/>
                <a:sym typeface="Verdana" panose="020B0604030504040204" pitchFamily="34" charset="0"/>
              </a:defRPr>
            </a:lvl2pPr>
            <a:lvl3pPr marL="1143000" indent="-228600" algn="l" defTabSz="0" rtl="0" eaLnBrk="0" fontAlgn="base" hangingPunct="0">
              <a:spcBef>
                <a:spcPct val="20000"/>
              </a:spcBef>
              <a:spcAft>
                <a:spcPct val="0"/>
              </a:spcAft>
              <a:buClr>
                <a:srgbClr val="A50021"/>
              </a:buClr>
              <a:buSzPct val="100000"/>
              <a:buFont typeface="Wingdings" panose="05000000000000000000" pitchFamily="2" charset="2"/>
              <a:buChar char="•"/>
              <a:defRPr sz="2400" b="1">
                <a:solidFill>
                  <a:srgbClr val="080808"/>
                </a:solidFill>
                <a:latin typeface="微软雅黑" panose="020B0503020204020204" pitchFamily="34" charset="-122"/>
                <a:ea typeface="+mn-ea"/>
                <a:sym typeface="Verdana" panose="020B0604030504040204" pitchFamily="34" charset="0"/>
              </a:defRPr>
            </a:lvl3pPr>
            <a:lvl4pPr marL="1600200" indent="-228600" algn="l" defTabSz="0" rtl="0" eaLnBrk="0" fontAlgn="base" hangingPunct="0">
              <a:spcBef>
                <a:spcPct val="20000"/>
              </a:spcBef>
              <a:spcAft>
                <a:spcPct val="0"/>
              </a:spcAft>
              <a:buClr>
                <a:srgbClr val="A50021"/>
              </a:buClr>
              <a:buSzPct val="100000"/>
              <a:buFont typeface="Wingdings" panose="05000000000000000000" pitchFamily="2" charset="2"/>
              <a:buChar char="–"/>
              <a:defRPr sz="2000" b="1">
                <a:solidFill>
                  <a:srgbClr val="080808"/>
                </a:solidFill>
                <a:latin typeface="微软雅黑" panose="020B0503020204020204" pitchFamily="34" charset="-122"/>
                <a:ea typeface="+mn-ea"/>
                <a:sym typeface="Verdana" panose="020B0604030504040204" pitchFamily="34" charset="0"/>
              </a:defRPr>
            </a:lvl4pPr>
            <a:lvl5pPr marL="2057400" indent="-228600" algn="l" defTabSz="0" rtl="0" eaLnBrk="0" fontAlgn="base" hangingPunct="0">
              <a:spcBef>
                <a:spcPct val="20000"/>
              </a:spcBef>
              <a:spcAft>
                <a:spcPct val="0"/>
              </a:spcAft>
              <a:buClr>
                <a:srgbClr val="A50021"/>
              </a:buClr>
              <a:buSzPct val="100000"/>
              <a:buFont typeface="Wingdings" panose="05000000000000000000" pitchFamily="2" charset="2"/>
              <a:buChar char="»"/>
              <a:defRPr sz="2000" b="1">
                <a:solidFill>
                  <a:srgbClr val="080808"/>
                </a:solidFill>
                <a:latin typeface="微软雅黑" panose="020B0503020204020204" pitchFamily="34" charset="-122"/>
                <a:ea typeface="+mn-ea"/>
                <a:sym typeface="Verdana" panose="020B0604030504040204" pitchFamily="34" charset="0"/>
              </a:defRPr>
            </a:lvl5pPr>
            <a:lvl6pPr marL="2514600" indent="-228600" algn="l" defTabSz="0" rtl="0" eaLnBrk="0" fontAlgn="base" hangingPunct="0">
              <a:spcBef>
                <a:spcPct val="20000"/>
              </a:spcBef>
              <a:spcAft>
                <a:spcPct val="0"/>
              </a:spcAft>
              <a:buClr>
                <a:srgbClr val="A50021"/>
              </a:buClr>
              <a:buSzPct val="100000"/>
              <a:buFont typeface="Wingdings" panose="05000000000000000000" pitchFamily="2" charset="2"/>
              <a:buChar char="»"/>
              <a:defRPr sz="2000" b="1">
                <a:solidFill>
                  <a:srgbClr val="080808"/>
                </a:solidFill>
                <a:latin typeface="Arial" panose="020B0604020202020204" pitchFamily="34" charset="0"/>
                <a:ea typeface="+mn-ea"/>
                <a:sym typeface="Verdana" panose="020B0604030504040204" pitchFamily="34" charset="0"/>
              </a:defRPr>
            </a:lvl6pPr>
            <a:lvl7pPr marL="2971800" indent="-228600" algn="l" defTabSz="0" rtl="0" eaLnBrk="0" fontAlgn="base" hangingPunct="0">
              <a:spcBef>
                <a:spcPct val="20000"/>
              </a:spcBef>
              <a:spcAft>
                <a:spcPct val="0"/>
              </a:spcAft>
              <a:buClr>
                <a:srgbClr val="A50021"/>
              </a:buClr>
              <a:buSzPct val="100000"/>
              <a:buFont typeface="Wingdings" panose="05000000000000000000" pitchFamily="2" charset="2"/>
              <a:buChar char="»"/>
              <a:defRPr sz="2000" b="1">
                <a:solidFill>
                  <a:srgbClr val="080808"/>
                </a:solidFill>
                <a:latin typeface="Arial" panose="020B0604020202020204" pitchFamily="34" charset="0"/>
                <a:ea typeface="+mn-ea"/>
                <a:sym typeface="Verdana" panose="020B0604030504040204" pitchFamily="34" charset="0"/>
              </a:defRPr>
            </a:lvl7pPr>
            <a:lvl8pPr marL="3429000" indent="-228600" algn="l" defTabSz="0" rtl="0" eaLnBrk="0" fontAlgn="base" hangingPunct="0">
              <a:spcBef>
                <a:spcPct val="20000"/>
              </a:spcBef>
              <a:spcAft>
                <a:spcPct val="0"/>
              </a:spcAft>
              <a:buClr>
                <a:srgbClr val="A50021"/>
              </a:buClr>
              <a:buSzPct val="100000"/>
              <a:buFont typeface="Wingdings" panose="05000000000000000000" pitchFamily="2" charset="2"/>
              <a:buChar char="»"/>
              <a:defRPr sz="2000" b="1">
                <a:solidFill>
                  <a:srgbClr val="080808"/>
                </a:solidFill>
                <a:latin typeface="Arial" panose="020B0604020202020204" pitchFamily="34" charset="0"/>
                <a:ea typeface="+mn-ea"/>
                <a:sym typeface="Verdana" panose="020B0604030504040204" pitchFamily="34" charset="0"/>
              </a:defRPr>
            </a:lvl8pPr>
            <a:lvl9pPr marL="3886200" indent="-228600" algn="l" defTabSz="0" rtl="0" eaLnBrk="0" fontAlgn="base" hangingPunct="0">
              <a:spcBef>
                <a:spcPct val="20000"/>
              </a:spcBef>
              <a:spcAft>
                <a:spcPct val="0"/>
              </a:spcAft>
              <a:buClr>
                <a:srgbClr val="A50021"/>
              </a:buClr>
              <a:buSzPct val="100000"/>
              <a:buFont typeface="Wingdings" panose="05000000000000000000" pitchFamily="2" charset="2"/>
              <a:buChar char="»"/>
              <a:defRPr sz="2000" b="1">
                <a:solidFill>
                  <a:srgbClr val="080808"/>
                </a:solidFill>
                <a:latin typeface="Arial" panose="020B0604020202020204" pitchFamily="34" charset="0"/>
                <a:ea typeface="+mn-ea"/>
                <a:sym typeface="Verdana" panose="020B0604030504040204" pitchFamily="34" charset="0"/>
              </a:defRPr>
            </a:lvl9pPr>
          </a:lstStyle>
          <a:p>
            <a:pPr>
              <a:lnSpc>
                <a:spcPct val="140000"/>
              </a:lnSpc>
              <a:defRPr/>
            </a:pPr>
            <a:r>
              <a:rPr lang="zh-CN" altLang="en-US" sz="3600" kern="0" dirty="0">
                <a:solidFill>
                  <a:schemeClr val="accent1">
                    <a:lumMod val="50000"/>
                  </a:schemeClr>
                </a:solidFill>
                <a:latin typeface="微软雅黑" panose="020B0503020204020204" pitchFamily="34" charset="-122"/>
                <a:ea typeface="微软雅黑" panose="020B0503020204020204" pitchFamily="34" charset="-122"/>
              </a:rPr>
              <a:t>之前工作回顾</a:t>
            </a:r>
            <a:endParaRPr lang="en-US" altLang="zh-CN" sz="3600" kern="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40000"/>
              </a:lnSpc>
              <a:defRPr/>
            </a:pPr>
            <a:r>
              <a:rPr lang="zh-CN" altLang="en-US" sz="3600" kern="0" dirty="0">
                <a:solidFill>
                  <a:schemeClr val="accent1">
                    <a:lumMod val="50000"/>
                  </a:schemeClr>
                </a:solidFill>
                <a:latin typeface="微软雅黑" panose="020B0503020204020204" pitchFamily="34" charset="-122"/>
                <a:ea typeface="微软雅黑" panose="020B0503020204020204" pitchFamily="34" charset="-122"/>
              </a:rPr>
              <a:t>从之前的工作中思考</a:t>
            </a:r>
            <a:endParaRPr lang="en-US" altLang="zh-CN" sz="3600" kern="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40000"/>
              </a:lnSpc>
              <a:defRPr/>
            </a:pPr>
            <a:r>
              <a:rPr lang="zh-CN" altLang="en-US" sz="3600" kern="0" dirty="0">
                <a:solidFill>
                  <a:schemeClr val="accent1">
                    <a:lumMod val="50000"/>
                  </a:schemeClr>
                </a:solidFill>
                <a:latin typeface="微软雅黑" panose="020B0503020204020204" pitchFamily="34" charset="-122"/>
                <a:ea typeface="微软雅黑" panose="020B0503020204020204" pitchFamily="34" charset="-122"/>
              </a:rPr>
              <a:t>基于物理先验的神经网络模型</a:t>
            </a:r>
            <a:endParaRPr lang="en-US" altLang="zh-CN" sz="3600" kern="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40000"/>
              </a:lnSpc>
              <a:defRPr/>
            </a:pPr>
            <a:r>
              <a:rPr lang="zh-CN" altLang="en-US" sz="3600" kern="0" dirty="0">
                <a:solidFill>
                  <a:schemeClr val="accent1">
                    <a:lumMod val="50000"/>
                  </a:schemeClr>
                </a:solidFill>
                <a:latin typeface="微软雅黑" panose="020B0503020204020204" pitchFamily="34" charset="-122"/>
                <a:ea typeface="微软雅黑" panose="020B0503020204020204" pitchFamily="34" charset="-122"/>
                <a:sym typeface="楷体_GB2312" charset="0"/>
              </a:rPr>
              <a:t>基于物理先验的地磁导航模型</a:t>
            </a:r>
            <a:endParaRPr lang="en-US" altLang="zh-CN" sz="3600" kern="0" dirty="0">
              <a:solidFill>
                <a:schemeClr val="accent1">
                  <a:lumMod val="50000"/>
                </a:schemeClr>
              </a:solidFill>
              <a:latin typeface="微软雅黑" panose="020B0503020204020204" pitchFamily="34" charset="-122"/>
              <a:ea typeface="微软雅黑" panose="020B0503020204020204" pitchFamily="34" charset="-122"/>
              <a:sym typeface="楷体_GB2312" charset="0"/>
            </a:endParaRPr>
          </a:p>
          <a:p>
            <a:pPr>
              <a:lnSpc>
                <a:spcPct val="140000"/>
              </a:lnSpc>
              <a:defRPr/>
            </a:pPr>
            <a:r>
              <a:rPr lang="zh-CN" altLang="en-US" sz="3600" kern="0" dirty="0">
                <a:solidFill>
                  <a:srgbClr val="C00000"/>
                </a:solidFill>
                <a:latin typeface="微软雅黑" panose="020B0503020204020204" pitchFamily="34" charset="-122"/>
                <a:ea typeface="微软雅黑" panose="020B0503020204020204" pitchFamily="34" charset="-122"/>
                <a:sym typeface="楷体_GB2312" charset="0"/>
              </a:rPr>
              <a:t>问题探讨</a:t>
            </a:r>
            <a:endParaRPr lang="en-US" altLang="zh-CN" sz="3600" kern="0" dirty="0">
              <a:solidFill>
                <a:srgbClr val="C00000"/>
              </a:solidFill>
              <a:latin typeface="微软雅黑" panose="020B0503020204020204" pitchFamily="34" charset="-122"/>
              <a:ea typeface="微软雅黑" panose="020B0503020204020204" pitchFamily="34" charset="-122"/>
              <a:sym typeface="楷体_GB2312" charset="0"/>
            </a:endParaRPr>
          </a:p>
          <a:p>
            <a:pPr>
              <a:lnSpc>
                <a:spcPct val="140000"/>
              </a:lnSpc>
              <a:defRPr/>
            </a:pPr>
            <a:endParaRPr lang="en-US" altLang="zh-CN" sz="3600" kern="0" dirty="0">
              <a:solidFill>
                <a:schemeClr val="accent1">
                  <a:lumMod val="50000"/>
                </a:schemeClr>
              </a:solidFill>
              <a:latin typeface="微软雅黑" panose="020B0503020204020204" pitchFamily="34" charset="-122"/>
              <a:ea typeface="微软雅黑" panose="020B0503020204020204" pitchFamily="34" charset="-122"/>
              <a:sym typeface="楷体_GB2312" charset="0"/>
            </a:endParaRPr>
          </a:p>
        </p:txBody>
      </p:sp>
    </p:spTree>
    <p:extLst>
      <p:ext uri="{BB962C8B-B14F-4D97-AF65-F5344CB8AC3E}">
        <p14:creationId xmlns:p14="http://schemas.microsoft.com/office/powerpoint/2010/main" val="840693276"/>
      </p:ext>
    </p:extLst>
  </p:cSld>
  <p:clrMapOvr>
    <a:masterClrMapping/>
  </p:clrMapOvr>
  <mc:AlternateContent xmlns:mc="http://schemas.openxmlformats.org/markup-compatibility/2006" xmlns:p14="http://schemas.microsoft.com/office/powerpoint/2010/main">
    <mc:Choice Requires="p14">
      <p:transition p14:dur="0" advTm="6537"/>
    </mc:Choice>
    <mc:Fallback xmlns="">
      <p:transition advTm="6537"/>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19"/>
          <p:cNvGrpSpPr/>
          <p:nvPr/>
        </p:nvGrpSpPr>
        <p:grpSpPr>
          <a:xfrm>
            <a:off x="308695" y="231948"/>
            <a:ext cx="9080352" cy="803607"/>
            <a:chOff x="3978442" y="685958"/>
            <a:chExt cx="7226359" cy="582455"/>
          </a:xfrm>
        </p:grpSpPr>
        <p:sp>
          <p:nvSpPr>
            <p:cNvPr id="1048599" name="文本框 20"/>
            <p:cNvSpPr txBox="1"/>
            <p:nvPr/>
          </p:nvSpPr>
          <p:spPr>
            <a:xfrm>
              <a:off x="4895333" y="685958"/>
              <a:ext cx="6309468" cy="568149"/>
            </a:xfrm>
            <a:prstGeom prst="rect">
              <a:avLst/>
            </a:prstGeom>
            <a:noFill/>
          </p:spPr>
          <p:txBody>
            <a:bodyPr wrap="square" rtlCol="0">
              <a:spAutoFit/>
            </a:bodyPr>
            <a:lstStyle/>
            <a:p>
              <a:pPr>
                <a:lnSpc>
                  <a:spcPct val="140000"/>
                </a:lnSpc>
                <a:defRPr/>
              </a:pPr>
              <a:r>
                <a:rPr lang="zh-CN" altLang="en-US" sz="3600" kern="0" dirty="0">
                  <a:solidFill>
                    <a:schemeClr val="accent1">
                      <a:lumMod val="50000"/>
                    </a:schemeClr>
                  </a:solidFill>
                  <a:latin typeface="微软雅黑" panose="020B0503020204020204" pitchFamily="34" charset="-122"/>
                  <a:ea typeface="微软雅黑" panose="020B0503020204020204" pitchFamily="34" charset="-122"/>
                  <a:sym typeface="楷体_GB2312" charset="0"/>
                </a:rPr>
                <a:t>问题探讨</a:t>
              </a:r>
              <a:endParaRPr lang="en-US" altLang="zh-CN" sz="3600" kern="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40" name="组合 21"/>
            <p:cNvGrpSpPr/>
            <p:nvPr/>
          </p:nvGrpSpPr>
          <p:grpSpPr>
            <a:xfrm>
              <a:off x="3978442" y="834189"/>
              <a:ext cx="859340" cy="434224"/>
              <a:chOff x="3064042" y="834189"/>
              <a:chExt cx="859340" cy="434224"/>
            </a:xfrm>
          </p:grpSpPr>
          <p:sp>
            <p:nvSpPr>
              <p:cNvPr id="1048600" name="燕尾形 1"/>
              <p:cNvSpPr/>
              <p:nvPr/>
            </p:nvSpPr>
            <p:spPr>
              <a:xfrm>
                <a:off x="3064042" y="834189"/>
                <a:ext cx="434224" cy="434224"/>
              </a:xfrm>
              <a:prstGeom prst="chevron">
                <a:avLst>
                  <a:gd name="adj" fmla="val 47829"/>
                </a:avLst>
              </a:prstGeom>
              <a:solidFill>
                <a:schemeClr val="accent5">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微软雅黑" panose="020B0503020204020204" pitchFamily="34" charset="-122"/>
                  <a:cs typeface="+mn-cs"/>
                </a:endParaRPr>
              </a:p>
            </p:txBody>
          </p:sp>
          <p:sp>
            <p:nvSpPr>
              <p:cNvPr id="1048601" name="燕尾形 22"/>
              <p:cNvSpPr/>
              <p:nvPr/>
            </p:nvSpPr>
            <p:spPr>
              <a:xfrm>
                <a:off x="3489158" y="834189"/>
                <a:ext cx="434224" cy="434224"/>
              </a:xfrm>
              <a:prstGeom prst="chevron">
                <a:avLst>
                  <a:gd name="adj" fmla="val 47829"/>
                </a:avLst>
              </a:prstGeom>
              <a:solidFill>
                <a:schemeClr val="accent5">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微软雅黑" panose="020B0503020204020204" pitchFamily="34" charset="-122"/>
                  <a:cs typeface="+mn-cs"/>
                </a:endParaRPr>
              </a:p>
            </p:txBody>
          </p:sp>
        </p:grpSp>
      </p:grpSp>
      <p:cxnSp>
        <p:nvCxnSpPr>
          <p:cNvPr id="3145728" name="直接连接符 12"/>
          <p:cNvCxnSpPr>
            <a:cxnSpLocks/>
          </p:cNvCxnSpPr>
          <p:nvPr/>
        </p:nvCxnSpPr>
        <p:spPr>
          <a:xfrm>
            <a:off x="42163" y="1195359"/>
            <a:ext cx="7539340"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69A7276E-C651-6F47-8C4F-71ACE634EC33}"/>
              </a:ext>
            </a:extLst>
          </p:cNvPr>
          <p:cNvSpPr txBox="1"/>
          <p:nvPr/>
        </p:nvSpPr>
        <p:spPr>
          <a:xfrm>
            <a:off x="452711" y="1256399"/>
            <a:ext cx="11881320" cy="3892861"/>
          </a:xfrm>
          <a:prstGeom prst="rect">
            <a:avLst/>
          </a:prstGeom>
          <a:noFill/>
        </p:spPr>
        <p:txBody>
          <a:bodyPr wrap="square" rtlCol="0">
            <a:spAutoFit/>
          </a:bodyPr>
          <a:lstStyle/>
          <a:p>
            <a:pPr indent="457200">
              <a:lnSpc>
                <a:spcPct val="150000"/>
              </a:lnSpc>
            </a:pPr>
            <a:r>
              <a:rPr kumimoji="1" lang="zh-CN" altLang="en-US" sz="2800" dirty="0">
                <a:latin typeface="Times New Roman" panose="02020603050405020304" pitchFamily="18" charset="0"/>
                <a:ea typeface="+mn-ea"/>
                <a:cs typeface="Times New Roman" panose="02020603050405020304" pitchFamily="18" charset="0"/>
              </a:rPr>
              <a:t>（</a:t>
            </a:r>
            <a:r>
              <a:rPr kumimoji="1" lang="en-US" altLang="zh-CN" sz="2800" dirty="0">
                <a:latin typeface="Times New Roman" panose="02020603050405020304" pitchFamily="18" charset="0"/>
                <a:ea typeface="+mn-ea"/>
                <a:cs typeface="Times New Roman" panose="02020603050405020304" pitchFamily="18" charset="0"/>
              </a:rPr>
              <a:t>1</a:t>
            </a:r>
            <a:r>
              <a:rPr kumimoji="1" lang="zh-CN" altLang="en-US" sz="2800" dirty="0">
                <a:latin typeface="Times New Roman" panose="02020603050405020304" pitchFamily="18" charset="0"/>
                <a:ea typeface="+mn-ea"/>
                <a:cs typeface="Times New Roman" panose="02020603050405020304" pitchFamily="18" charset="0"/>
              </a:rPr>
              <a:t>）对于地磁导航模型，由于我并不是特别了解其背后的物理规律，所以想和老师们探讨一下该模型有没有一些可以用得上的物理先验知识。</a:t>
            </a:r>
            <a:endParaRPr kumimoji="1" lang="en-US" altLang="zh-CN" sz="2800" dirty="0">
              <a:latin typeface="Times New Roman" panose="02020603050405020304" pitchFamily="18" charset="0"/>
              <a:ea typeface="+mn-ea"/>
              <a:cs typeface="Times New Roman" panose="02020603050405020304" pitchFamily="18" charset="0"/>
            </a:endParaRPr>
          </a:p>
          <a:p>
            <a:pPr indent="457200">
              <a:lnSpc>
                <a:spcPct val="150000"/>
              </a:lnSpc>
            </a:pPr>
            <a:r>
              <a:rPr kumimoji="1" lang="zh-CN" altLang="en-US" sz="2800" dirty="0">
                <a:latin typeface="Times New Roman" panose="02020603050405020304" pitchFamily="18" charset="0"/>
                <a:ea typeface="+mn-ea"/>
                <a:cs typeface="Times New Roman" panose="02020603050405020304" pitchFamily="18" charset="0"/>
              </a:rPr>
              <a:t>（</a:t>
            </a:r>
            <a:r>
              <a:rPr kumimoji="1" lang="en-US" altLang="zh-CN" sz="2800" dirty="0">
                <a:latin typeface="Times New Roman" panose="02020603050405020304" pitchFamily="18" charset="0"/>
                <a:ea typeface="+mn-ea"/>
                <a:cs typeface="Times New Roman" panose="02020603050405020304" pitchFamily="18" charset="0"/>
              </a:rPr>
              <a:t>2</a:t>
            </a:r>
            <a:r>
              <a:rPr kumimoji="1" lang="zh-CN" altLang="en-US" sz="2800" dirty="0">
                <a:latin typeface="Times New Roman" panose="02020603050405020304" pitchFamily="18" charset="0"/>
                <a:ea typeface="+mn-ea"/>
                <a:cs typeface="Times New Roman" panose="02020603050405020304" pitchFamily="18" charset="0"/>
              </a:rPr>
              <a:t>）在我自己复现的实验中，虽然我的模型结果并不好，但是这种考虑物理先验的模型在训练集于测试集误差的差距很小，这在一定程度上可能是泛化性提高的反映。</a:t>
            </a:r>
            <a:endParaRPr kumimoji="1" lang="en-US" altLang="zh-CN" sz="2800" dirty="0">
              <a:latin typeface="Times New Roman" panose="02020603050405020304" pitchFamily="18" charset="0"/>
              <a:ea typeface="+mn-ea"/>
              <a:cs typeface="Times New Roman" panose="02020603050405020304" pitchFamily="18" charset="0"/>
            </a:endParaRPr>
          </a:p>
          <a:p>
            <a:pPr indent="457200">
              <a:lnSpc>
                <a:spcPct val="150000"/>
              </a:lnSpc>
            </a:pPr>
            <a:r>
              <a:rPr kumimoji="1" lang="zh-CN" altLang="en-US" sz="2800" dirty="0">
                <a:latin typeface="Times New Roman" panose="02020603050405020304" pitchFamily="18" charset="0"/>
                <a:ea typeface="+mn-ea"/>
                <a:cs typeface="Times New Roman" panose="02020603050405020304" pitchFamily="18" charset="0"/>
              </a:rPr>
              <a:t>（</a:t>
            </a:r>
            <a:r>
              <a:rPr kumimoji="1" lang="en-US" altLang="zh-CN" sz="2800" dirty="0">
                <a:latin typeface="Times New Roman" panose="02020603050405020304" pitchFamily="18" charset="0"/>
                <a:ea typeface="+mn-ea"/>
                <a:cs typeface="Times New Roman" panose="02020603050405020304" pitchFamily="18" charset="0"/>
              </a:rPr>
              <a:t>3</a:t>
            </a:r>
            <a:r>
              <a:rPr kumimoji="1" lang="zh-CN" altLang="en-US" sz="2800" dirty="0">
                <a:latin typeface="Times New Roman" panose="02020603050405020304" pitchFamily="18" charset="0"/>
                <a:ea typeface="+mn-ea"/>
                <a:cs typeface="Times New Roman" panose="02020603050405020304" pitchFamily="18" charset="0"/>
              </a:rPr>
              <a:t>）目前已经验证</a:t>
            </a:r>
            <a:r>
              <a:rPr kumimoji="1" lang="en-US" altLang="zh-CN" sz="2800" dirty="0">
                <a:latin typeface="Times New Roman" panose="02020603050405020304" pitchFamily="18" charset="0"/>
                <a:ea typeface="+mn-ea"/>
                <a:cs typeface="Times New Roman" panose="02020603050405020304" pitchFamily="18" charset="0"/>
              </a:rPr>
              <a:t>TL</a:t>
            </a:r>
            <a:r>
              <a:rPr kumimoji="1" lang="zh-CN" altLang="en-US" sz="2800" dirty="0">
                <a:latin typeface="Times New Roman" panose="02020603050405020304" pitchFamily="18" charset="0"/>
                <a:ea typeface="+mn-ea"/>
                <a:cs typeface="Times New Roman" panose="02020603050405020304" pitchFamily="18" charset="0"/>
              </a:rPr>
              <a:t>模型弱于神经网络模型。</a:t>
            </a:r>
            <a:endParaRPr kumimoji="1" lang="en-US" altLang="zh-CN" sz="2800" dirty="0">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047075355"/>
      </p:ext>
    </p:extLst>
  </p:cSld>
  <p:clrMapOvr>
    <a:masterClrMapping/>
  </p:clrMapOvr>
  <mc:AlternateContent xmlns:mc="http://schemas.openxmlformats.org/markup-compatibility/2006" xmlns:p14="http://schemas.microsoft.com/office/powerpoint/2010/main">
    <mc:Choice Requires="p14">
      <p:transition p14:dur="0" advTm="6537"/>
    </mc:Choice>
    <mc:Fallback xmlns="">
      <p:transition advTm="6537"/>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19"/>
          <p:cNvGrpSpPr/>
          <p:nvPr/>
        </p:nvGrpSpPr>
        <p:grpSpPr>
          <a:xfrm>
            <a:off x="308695" y="231948"/>
            <a:ext cx="9080352" cy="803607"/>
            <a:chOff x="3978442" y="685958"/>
            <a:chExt cx="7226359" cy="582455"/>
          </a:xfrm>
        </p:grpSpPr>
        <p:sp>
          <p:nvSpPr>
            <p:cNvPr id="1048599" name="文本框 20"/>
            <p:cNvSpPr txBox="1"/>
            <p:nvPr/>
          </p:nvSpPr>
          <p:spPr>
            <a:xfrm>
              <a:off x="4895333" y="685958"/>
              <a:ext cx="6309468" cy="568149"/>
            </a:xfrm>
            <a:prstGeom prst="rect">
              <a:avLst/>
            </a:prstGeom>
            <a:noFill/>
          </p:spPr>
          <p:txBody>
            <a:bodyPr wrap="square" rtlCol="0">
              <a:spAutoFit/>
            </a:bodyPr>
            <a:lstStyle/>
            <a:p>
              <a:pPr>
                <a:lnSpc>
                  <a:spcPct val="140000"/>
                </a:lnSpc>
                <a:defRPr/>
              </a:pPr>
              <a:r>
                <a:rPr lang="zh-CN" altLang="en-US" sz="3600" kern="0" dirty="0">
                  <a:solidFill>
                    <a:schemeClr val="accent1">
                      <a:lumMod val="50000"/>
                    </a:schemeClr>
                  </a:solidFill>
                  <a:latin typeface="微软雅黑" panose="020B0503020204020204" pitchFamily="34" charset="-122"/>
                  <a:ea typeface="微软雅黑" panose="020B0503020204020204" pitchFamily="34" charset="-122"/>
                  <a:sym typeface="楷体_GB2312" charset="0"/>
                </a:rPr>
                <a:t>问题探讨</a:t>
              </a:r>
              <a:endParaRPr lang="en-US" altLang="zh-CN" sz="3600" kern="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40" name="组合 21"/>
            <p:cNvGrpSpPr/>
            <p:nvPr/>
          </p:nvGrpSpPr>
          <p:grpSpPr>
            <a:xfrm>
              <a:off x="3978442" y="834189"/>
              <a:ext cx="859340" cy="434224"/>
              <a:chOff x="3064042" y="834189"/>
              <a:chExt cx="859340" cy="434224"/>
            </a:xfrm>
          </p:grpSpPr>
          <p:sp>
            <p:nvSpPr>
              <p:cNvPr id="1048600" name="燕尾形 1"/>
              <p:cNvSpPr/>
              <p:nvPr/>
            </p:nvSpPr>
            <p:spPr>
              <a:xfrm>
                <a:off x="3064042" y="834189"/>
                <a:ext cx="434224" cy="434224"/>
              </a:xfrm>
              <a:prstGeom prst="chevron">
                <a:avLst>
                  <a:gd name="adj" fmla="val 47829"/>
                </a:avLst>
              </a:prstGeom>
              <a:solidFill>
                <a:schemeClr val="accent5">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微软雅黑" panose="020B0503020204020204" pitchFamily="34" charset="-122"/>
                  <a:cs typeface="+mn-cs"/>
                </a:endParaRPr>
              </a:p>
            </p:txBody>
          </p:sp>
          <p:sp>
            <p:nvSpPr>
              <p:cNvPr id="1048601" name="燕尾形 22"/>
              <p:cNvSpPr/>
              <p:nvPr/>
            </p:nvSpPr>
            <p:spPr>
              <a:xfrm>
                <a:off x="3489158" y="834189"/>
                <a:ext cx="434224" cy="434224"/>
              </a:xfrm>
              <a:prstGeom prst="chevron">
                <a:avLst>
                  <a:gd name="adj" fmla="val 47829"/>
                </a:avLst>
              </a:prstGeom>
              <a:solidFill>
                <a:schemeClr val="accent5">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微软雅黑" panose="020B0503020204020204" pitchFamily="34" charset="-122"/>
                  <a:cs typeface="+mn-cs"/>
                </a:endParaRPr>
              </a:p>
            </p:txBody>
          </p:sp>
        </p:grpSp>
      </p:grpSp>
      <p:cxnSp>
        <p:nvCxnSpPr>
          <p:cNvPr id="3145728" name="直接连接符 12"/>
          <p:cNvCxnSpPr>
            <a:cxnSpLocks/>
          </p:cNvCxnSpPr>
          <p:nvPr/>
        </p:nvCxnSpPr>
        <p:spPr>
          <a:xfrm>
            <a:off x="42163" y="1195359"/>
            <a:ext cx="7539340"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D73770F7-1620-AC4C-A560-E7D7EF511A89}"/>
              </a:ext>
            </a:extLst>
          </p:cNvPr>
          <p:cNvPicPr>
            <a:picLocks noChangeAspect="1"/>
          </p:cNvPicPr>
          <p:nvPr/>
        </p:nvPicPr>
        <p:blipFill>
          <a:blip r:embed="rId3"/>
          <a:stretch>
            <a:fillRect/>
          </a:stretch>
        </p:blipFill>
        <p:spPr>
          <a:xfrm>
            <a:off x="884759" y="1672109"/>
            <a:ext cx="5540088" cy="4198896"/>
          </a:xfrm>
          <a:prstGeom prst="rect">
            <a:avLst/>
          </a:prstGeom>
        </p:spPr>
      </p:pic>
      <p:pic>
        <p:nvPicPr>
          <p:cNvPr id="10" name="图片 9">
            <a:extLst>
              <a:ext uri="{FF2B5EF4-FFF2-40B4-BE49-F238E27FC236}">
                <a16:creationId xmlns:a16="http://schemas.microsoft.com/office/drawing/2014/main" id="{1625441D-1E40-F64A-8852-FB5D402741FF}"/>
              </a:ext>
            </a:extLst>
          </p:cNvPr>
          <p:cNvPicPr>
            <a:picLocks noChangeAspect="1"/>
          </p:cNvPicPr>
          <p:nvPr/>
        </p:nvPicPr>
        <p:blipFill>
          <a:blip r:embed="rId4"/>
          <a:stretch>
            <a:fillRect/>
          </a:stretch>
        </p:blipFill>
        <p:spPr>
          <a:xfrm>
            <a:off x="6397279" y="1672110"/>
            <a:ext cx="5592494" cy="4198896"/>
          </a:xfrm>
          <a:prstGeom prst="rect">
            <a:avLst/>
          </a:prstGeom>
        </p:spPr>
      </p:pic>
    </p:spTree>
    <p:extLst>
      <p:ext uri="{BB962C8B-B14F-4D97-AF65-F5344CB8AC3E}">
        <p14:creationId xmlns:p14="http://schemas.microsoft.com/office/powerpoint/2010/main" val="2972145687"/>
      </p:ext>
    </p:extLst>
  </p:cSld>
  <p:clrMapOvr>
    <a:masterClrMapping/>
  </p:clrMapOvr>
  <mc:AlternateContent xmlns:mc="http://schemas.openxmlformats.org/markup-compatibility/2006" xmlns:p14="http://schemas.microsoft.com/office/powerpoint/2010/main">
    <mc:Choice Requires="p14">
      <p:transition p14:dur="0" advTm="6537"/>
    </mc:Choice>
    <mc:Fallback xmlns="">
      <p:transition advTm="653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2D4C11B4-44EF-41E6-9F25-1731B80406C9}"/>
              </a:ext>
            </a:extLst>
          </p:cNvPr>
          <p:cNvSpPr txBox="1">
            <a:spLocks noChangeArrowheads="1"/>
          </p:cNvSpPr>
          <p:nvPr/>
        </p:nvSpPr>
        <p:spPr bwMode="auto">
          <a:xfrm>
            <a:off x="740743" y="591989"/>
            <a:ext cx="8641475" cy="431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defTabSz="0" rtl="0" eaLnBrk="0" fontAlgn="base" hangingPunct="0">
              <a:spcBef>
                <a:spcPct val="20000"/>
              </a:spcBef>
              <a:spcAft>
                <a:spcPct val="0"/>
              </a:spcAft>
              <a:buClr>
                <a:srgbClr val="A50021"/>
              </a:buClr>
              <a:buSzPct val="100000"/>
              <a:buFont typeface="Wingdings" panose="05000000000000000000" pitchFamily="2" charset="2"/>
              <a:buChar char="v"/>
              <a:defRPr sz="2800" b="1">
                <a:solidFill>
                  <a:srgbClr val="080808"/>
                </a:solidFill>
                <a:latin typeface="+mn-lt"/>
                <a:ea typeface="+mn-ea"/>
                <a:cs typeface="微软雅黑" panose="020B0503020204020204" pitchFamily="34" charset="-122"/>
                <a:sym typeface="Verdana" panose="020B0604030504040204" pitchFamily="34" charset="0"/>
              </a:defRPr>
            </a:lvl1pPr>
            <a:lvl2pPr marL="742950" indent="-285750" algn="l" defTabSz="0" rtl="0" eaLnBrk="0" fontAlgn="base" hangingPunct="0">
              <a:spcBef>
                <a:spcPct val="20000"/>
              </a:spcBef>
              <a:spcAft>
                <a:spcPct val="0"/>
              </a:spcAft>
              <a:buClr>
                <a:srgbClr val="A50021"/>
              </a:buClr>
              <a:buSzPct val="100000"/>
              <a:buFont typeface="Wingdings" panose="05000000000000000000" pitchFamily="2" charset="2"/>
              <a:buChar char="§"/>
              <a:defRPr sz="2800" b="1">
                <a:solidFill>
                  <a:srgbClr val="080808"/>
                </a:solidFill>
                <a:latin typeface="微软雅黑" panose="020B0503020204020204" pitchFamily="34" charset="-122"/>
                <a:ea typeface="+mn-ea"/>
                <a:sym typeface="Verdana" panose="020B0604030504040204" pitchFamily="34" charset="0"/>
              </a:defRPr>
            </a:lvl2pPr>
            <a:lvl3pPr marL="1143000" indent="-228600" algn="l" defTabSz="0" rtl="0" eaLnBrk="0" fontAlgn="base" hangingPunct="0">
              <a:spcBef>
                <a:spcPct val="20000"/>
              </a:spcBef>
              <a:spcAft>
                <a:spcPct val="0"/>
              </a:spcAft>
              <a:buClr>
                <a:srgbClr val="A50021"/>
              </a:buClr>
              <a:buSzPct val="100000"/>
              <a:buFont typeface="Wingdings" panose="05000000000000000000" pitchFamily="2" charset="2"/>
              <a:buChar char="•"/>
              <a:defRPr sz="2400" b="1">
                <a:solidFill>
                  <a:srgbClr val="080808"/>
                </a:solidFill>
                <a:latin typeface="微软雅黑" panose="020B0503020204020204" pitchFamily="34" charset="-122"/>
                <a:ea typeface="+mn-ea"/>
                <a:sym typeface="Verdana" panose="020B0604030504040204" pitchFamily="34" charset="0"/>
              </a:defRPr>
            </a:lvl3pPr>
            <a:lvl4pPr marL="1600200" indent="-228600" algn="l" defTabSz="0" rtl="0" eaLnBrk="0" fontAlgn="base" hangingPunct="0">
              <a:spcBef>
                <a:spcPct val="20000"/>
              </a:spcBef>
              <a:spcAft>
                <a:spcPct val="0"/>
              </a:spcAft>
              <a:buClr>
                <a:srgbClr val="A50021"/>
              </a:buClr>
              <a:buSzPct val="100000"/>
              <a:buFont typeface="Wingdings" panose="05000000000000000000" pitchFamily="2" charset="2"/>
              <a:buChar char="–"/>
              <a:defRPr sz="2000" b="1">
                <a:solidFill>
                  <a:srgbClr val="080808"/>
                </a:solidFill>
                <a:latin typeface="微软雅黑" panose="020B0503020204020204" pitchFamily="34" charset="-122"/>
                <a:ea typeface="+mn-ea"/>
                <a:sym typeface="Verdana" panose="020B0604030504040204" pitchFamily="34" charset="0"/>
              </a:defRPr>
            </a:lvl4pPr>
            <a:lvl5pPr marL="2057400" indent="-228600" algn="l" defTabSz="0" rtl="0" eaLnBrk="0" fontAlgn="base" hangingPunct="0">
              <a:spcBef>
                <a:spcPct val="20000"/>
              </a:spcBef>
              <a:spcAft>
                <a:spcPct val="0"/>
              </a:spcAft>
              <a:buClr>
                <a:srgbClr val="A50021"/>
              </a:buClr>
              <a:buSzPct val="100000"/>
              <a:buFont typeface="Wingdings" panose="05000000000000000000" pitchFamily="2" charset="2"/>
              <a:buChar char="»"/>
              <a:defRPr sz="2000" b="1">
                <a:solidFill>
                  <a:srgbClr val="080808"/>
                </a:solidFill>
                <a:latin typeface="微软雅黑" panose="020B0503020204020204" pitchFamily="34" charset="-122"/>
                <a:ea typeface="+mn-ea"/>
                <a:sym typeface="Verdana" panose="020B0604030504040204" pitchFamily="34" charset="0"/>
              </a:defRPr>
            </a:lvl5pPr>
            <a:lvl6pPr marL="2514600" indent="-228600" algn="l" defTabSz="0" rtl="0" eaLnBrk="0" fontAlgn="base" hangingPunct="0">
              <a:spcBef>
                <a:spcPct val="20000"/>
              </a:spcBef>
              <a:spcAft>
                <a:spcPct val="0"/>
              </a:spcAft>
              <a:buClr>
                <a:srgbClr val="A50021"/>
              </a:buClr>
              <a:buSzPct val="100000"/>
              <a:buFont typeface="Wingdings" panose="05000000000000000000" pitchFamily="2" charset="2"/>
              <a:buChar char="»"/>
              <a:defRPr sz="2000" b="1">
                <a:solidFill>
                  <a:srgbClr val="080808"/>
                </a:solidFill>
                <a:latin typeface="Arial" panose="020B0604020202020204" pitchFamily="34" charset="0"/>
                <a:ea typeface="+mn-ea"/>
                <a:sym typeface="Verdana" panose="020B0604030504040204" pitchFamily="34" charset="0"/>
              </a:defRPr>
            </a:lvl6pPr>
            <a:lvl7pPr marL="2971800" indent="-228600" algn="l" defTabSz="0" rtl="0" eaLnBrk="0" fontAlgn="base" hangingPunct="0">
              <a:spcBef>
                <a:spcPct val="20000"/>
              </a:spcBef>
              <a:spcAft>
                <a:spcPct val="0"/>
              </a:spcAft>
              <a:buClr>
                <a:srgbClr val="A50021"/>
              </a:buClr>
              <a:buSzPct val="100000"/>
              <a:buFont typeface="Wingdings" panose="05000000000000000000" pitchFamily="2" charset="2"/>
              <a:buChar char="»"/>
              <a:defRPr sz="2000" b="1">
                <a:solidFill>
                  <a:srgbClr val="080808"/>
                </a:solidFill>
                <a:latin typeface="Arial" panose="020B0604020202020204" pitchFamily="34" charset="0"/>
                <a:ea typeface="+mn-ea"/>
                <a:sym typeface="Verdana" panose="020B0604030504040204" pitchFamily="34" charset="0"/>
              </a:defRPr>
            </a:lvl7pPr>
            <a:lvl8pPr marL="3429000" indent="-228600" algn="l" defTabSz="0" rtl="0" eaLnBrk="0" fontAlgn="base" hangingPunct="0">
              <a:spcBef>
                <a:spcPct val="20000"/>
              </a:spcBef>
              <a:spcAft>
                <a:spcPct val="0"/>
              </a:spcAft>
              <a:buClr>
                <a:srgbClr val="A50021"/>
              </a:buClr>
              <a:buSzPct val="100000"/>
              <a:buFont typeface="Wingdings" panose="05000000000000000000" pitchFamily="2" charset="2"/>
              <a:buChar char="»"/>
              <a:defRPr sz="2000" b="1">
                <a:solidFill>
                  <a:srgbClr val="080808"/>
                </a:solidFill>
                <a:latin typeface="Arial" panose="020B0604020202020204" pitchFamily="34" charset="0"/>
                <a:ea typeface="+mn-ea"/>
                <a:sym typeface="Verdana" panose="020B0604030504040204" pitchFamily="34" charset="0"/>
              </a:defRPr>
            </a:lvl8pPr>
            <a:lvl9pPr marL="3886200" indent="-228600" algn="l" defTabSz="0" rtl="0" eaLnBrk="0" fontAlgn="base" hangingPunct="0">
              <a:spcBef>
                <a:spcPct val="20000"/>
              </a:spcBef>
              <a:spcAft>
                <a:spcPct val="0"/>
              </a:spcAft>
              <a:buClr>
                <a:srgbClr val="A50021"/>
              </a:buClr>
              <a:buSzPct val="100000"/>
              <a:buFont typeface="Wingdings" panose="05000000000000000000" pitchFamily="2" charset="2"/>
              <a:buChar char="»"/>
              <a:defRPr sz="2000" b="1">
                <a:solidFill>
                  <a:srgbClr val="080808"/>
                </a:solidFill>
                <a:latin typeface="Arial" panose="020B0604020202020204" pitchFamily="34" charset="0"/>
                <a:ea typeface="+mn-ea"/>
                <a:sym typeface="Verdana" panose="020B0604030504040204" pitchFamily="34" charset="0"/>
              </a:defRPr>
            </a:lvl9pPr>
          </a:lstStyle>
          <a:p>
            <a:pPr>
              <a:lnSpc>
                <a:spcPct val="140000"/>
              </a:lnSpc>
              <a:defRPr/>
            </a:pPr>
            <a:r>
              <a:rPr lang="zh-CN" altLang="en-US" sz="3600" kern="0" dirty="0">
                <a:solidFill>
                  <a:srgbClr val="C00000"/>
                </a:solidFill>
                <a:latin typeface="微软雅黑" panose="020B0503020204020204" pitchFamily="34" charset="-122"/>
                <a:ea typeface="微软雅黑" panose="020B0503020204020204" pitchFamily="34" charset="-122"/>
              </a:rPr>
              <a:t>之前工作回顾</a:t>
            </a:r>
            <a:endParaRPr lang="en-US" altLang="zh-CN" sz="3600" kern="0" dirty="0">
              <a:solidFill>
                <a:srgbClr val="C00000"/>
              </a:solidFill>
              <a:latin typeface="微软雅黑" panose="020B0503020204020204" pitchFamily="34" charset="-122"/>
              <a:ea typeface="微软雅黑" panose="020B0503020204020204" pitchFamily="34" charset="-122"/>
            </a:endParaRPr>
          </a:p>
          <a:p>
            <a:pPr>
              <a:lnSpc>
                <a:spcPct val="140000"/>
              </a:lnSpc>
              <a:defRPr/>
            </a:pPr>
            <a:r>
              <a:rPr lang="zh-CN" altLang="en-US" sz="3600" kern="0" dirty="0">
                <a:solidFill>
                  <a:schemeClr val="accent1">
                    <a:lumMod val="50000"/>
                  </a:schemeClr>
                </a:solidFill>
                <a:latin typeface="微软雅黑" panose="020B0503020204020204" pitchFamily="34" charset="-122"/>
                <a:ea typeface="微软雅黑" panose="020B0503020204020204" pitchFamily="34" charset="-122"/>
              </a:rPr>
              <a:t>从之前的工作中思考</a:t>
            </a:r>
            <a:endParaRPr lang="en-US" altLang="zh-CN" sz="3600" kern="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40000"/>
              </a:lnSpc>
              <a:defRPr/>
            </a:pPr>
            <a:r>
              <a:rPr lang="zh-CN" altLang="en-US" sz="3600" kern="0" dirty="0">
                <a:solidFill>
                  <a:schemeClr val="accent1">
                    <a:lumMod val="50000"/>
                  </a:schemeClr>
                </a:solidFill>
                <a:latin typeface="微软雅黑" panose="020B0503020204020204" pitchFamily="34" charset="-122"/>
                <a:ea typeface="微软雅黑" panose="020B0503020204020204" pitchFamily="34" charset="-122"/>
              </a:rPr>
              <a:t>基于物理先验的神经网络模型</a:t>
            </a:r>
            <a:endParaRPr lang="en-US" altLang="zh-CN" sz="3600" kern="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40000"/>
              </a:lnSpc>
              <a:defRPr/>
            </a:pPr>
            <a:r>
              <a:rPr lang="zh-CN" altLang="en-US" sz="3600" kern="0" dirty="0">
                <a:solidFill>
                  <a:schemeClr val="accent1">
                    <a:lumMod val="50000"/>
                  </a:schemeClr>
                </a:solidFill>
                <a:latin typeface="微软雅黑" panose="020B0503020204020204" pitchFamily="34" charset="-122"/>
                <a:ea typeface="微软雅黑" panose="020B0503020204020204" pitchFamily="34" charset="-122"/>
                <a:sym typeface="楷体_GB2312" charset="0"/>
              </a:rPr>
              <a:t>基于物理先验的地磁导航模型</a:t>
            </a:r>
            <a:endParaRPr lang="en-US" altLang="zh-CN" sz="3600" kern="0" dirty="0">
              <a:solidFill>
                <a:schemeClr val="accent1">
                  <a:lumMod val="50000"/>
                </a:schemeClr>
              </a:solidFill>
              <a:latin typeface="微软雅黑" panose="020B0503020204020204" pitchFamily="34" charset="-122"/>
              <a:ea typeface="微软雅黑" panose="020B0503020204020204" pitchFamily="34" charset="-122"/>
              <a:sym typeface="楷体_GB2312" charset="0"/>
            </a:endParaRPr>
          </a:p>
          <a:p>
            <a:pPr>
              <a:lnSpc>
                <a:spcPct val="140000"/>
              </a:lnSpc>
              <a:defRPr/>
            </a:pPr>
            <a:r>
              <a:rPr lang="zh-CN" altLang="en-US" sz="3600" kern="0" dirty="0">
                <a:solidFill>
                  <a:schemeClr val="accent1">
                    <a:lumMod val="50000"/>
                  </a:schemeClr>
                </a:solidFill>
                <a:latin typeface="微软雅黑" panose="020B0503020204020204" pitchFamily="34" charset="-122"/>
                <a:ea typeface="微软雅黑" panose="020B0503020204020204" pitchFamily="34" charset="-122"/>
                <a:sym typeface="楷体_GB2312" charset="0"/>
              </a:rPr>
              <a:t>问题探讨</a:t>
            </a:r>
            <a:endParaRPr lang="en-US" altLang="zh-CN" sz="3600" kern="0" dirty="0">
              <a:solidFill>
                <a:schemeClr val="accent1">
                  <a:lumMod val="50000"/>
                </a:schemeClr>
              </a:solidFill>
              <a:latin typeface="微软雅黑" panose="020B0503020204020204" pitchFamily="34" charset="-122"/>
              <a:ea typeface="微软雅黑" panose="020B0503020204020204" pitchFamily="34" charset="-122"/>
              <a:sym typeface="楷体_GB2312" charset="0"/>
            </a:endParaRPr>
          </a:p>
          <a:p>
            <a:pPr>
              <a:lnSpc>
                <a:spcPct val="140000"/>
              </a:lnSpc>
              <a:defRPr/>
            </a:pPr>
            <a:endParaRPr lang="en-US" altLang="zh-CN" sz="3600" kern="0" dirty="0">
              <a:solidFill>
                <a:schemeClr val="accent1">
                  <a:lumMod val="50000"/>
                </a:schemeClr>
              </a:solidFill>
              <a:latin typeface="微软雅黑" panose="020B0503020204020204" pitchFamily="34" charset="-122"/>
              <a:ea typeface="微软雅黑" panose="020B0503020204020204" pitchFamily="34" charset="-122"/>
              <a:sym typeface="楷体_GB2312" charset="0"/>
            </a:endParaRPr>
          </a:p>
        </p:txBody>
      </p:sp>
    </p:spTree>
    <p:extLst>
      <p:ext uri="{BB962C8B-B14F-4D97-AF65-F5344CB8AC3E}">
        <p14:creationId xmlns:p14="http://schemas.microsoft.com/office/powerpoint/2010/main" val="3507670792"/>
      </p:ext>
    </p:extLst>
  </p:cSld>
  <p:clrMapOvr>
    <a:masterClrMapping/>
  </p:clrMapOvr>
  <mc:AlternateContent xmlns:mc="http://schemas.openxmlformats.org/markup-compatibility/2006" xmlns:p14="http://schemas.microsoft.com/office/powerpoint/2010/main">
    <mc:Choice Requires="p14">
      <p:transition p14:dur="0" advTm="6537"/>
    </mc:Choice>
    <mc:Fallback xmlns="">
      <p:transition advTm="6537"/>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19"/>
          <p:cNvGrpSpPr/>
          <p:nvPr/>
        </p:nvGrpSpPr>
        <p:grpSpPr>
          <a:xfrm>
            <a:off x="308695" y="231948"/>
            <a:ext cx="9080352" cy="803607"/>
            <a:chOff x="3978442" y="685958"/>
            <a:chExt cx="7226359" cy="582455"/>
          </a:xfrm>
        </p:grpSpPr>
        <p:sp>
          <p:nvSpPr>
            <p:cNvPr id="1048599" name="文本框 20"/>
            <p:cNvSpPr txBox="1"/>
            <p:nvPr/>
          </p:nvSpPr>
          <p:spPr>
            <a:xfrm>
              <a:off x="4895333" y="685958"/>
              <a:ext cx="6309468" cy="568149"/>
            </a:xfrm>
            <a:prstGeom prst="rect">
              <a:avLst/>
            </a:prstGeom>
            <a:noFill/>
          </p:spPr>
          <p:txBody>
            <a:bodyPr wrap="square" rtlCol="0">
              <a:spAutoFit/>
            </a:bodyPr>
            <a:lstStyle/>
            <a:p>
              <a:pPr>
                <a:lnSpc>
                  <a:spcPct val="140000"/>
                </a:lnSpc>
                <a:defRPr/>
              </a:pPr>
              <a:r>
                <a:rPr lang="zh-CN" altLang="en-US" sz="3600" kern="0" dirty="0">
                  <a:solidFill>
                    <a:schemeClr val="accent1">
                      <a:lumMod val="50000"/>
                    </a:schemeClr>
                  </a:solidFill>
                  <a:latin typeface="微软雅黑" panose="020B0503020204020204" pitchFamily="34" charset="-122"/>
                  <a:ea typeface="微软雅黑" panose="020B0503020204020204" pitchFamily="34" charset="-122"/>
                  <a:sym typeface="楷体_GB2312" charset="0"/>
                </a:rPr>
                <a:t>问题探讨</a:t>
              </a:r>
              <a:endParaRPr lang="en-US" altLang="zh-CN" sz="3600" kern="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40" name="组合 21"/>
            <p:cNvGrpSpPr/>
            <p:nvPr/>
          </p:nvGrpSpPr>
          <p:grpSpPr>
            <a:xfrm>
              <a:off x="3978442" y="834189"/>
              <a:ext cx="859340" cy="434224"/>
              <a:chOff x="3064042" y="834189"/>
              <a:chExt cx="859340" cy="434224"/>
            </a:xfrm>
          </p:grpSpPr>
          <p:sp>
            <p:nvSpPr>
              <p:cNvPr id="1048600" name="燕尾形 1"/>
              <p:cNvSpPr/>
              <p:nvPr/>
            </p:nvSpPr>
            <p:spPr>
              <a:xfrm>
                <a:off x="3064042" y="834189"/>
                <a:ext cx="434224" cy="434224"/>
              </a:xfrm>
              <a:prstGeom prst="chevron">
                <a:avLst>
                  <a:gd name="adj" fmla="val 47829"/>
                </a:avLst>
              </a:prstGeom>
              <a:solidFill>
                <a:schemeClr val="accent5">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微软雅黑" panose="020B0503020204020204" pitchFamily="34" charset="-122"/>
                  <a:cs typeface="+mn-cs"/>
                </a:endParaRPr>
              </a:p>
            </p:txBody>
          </p:sp>
          <p:sp>
            <p:nvSpPr>
              <p:cNvPr id="1048601" name="燕尾形 22"/>
              <p:cNvSpPr/>
              <p:nvPr/>
            </p:nvSpPr>
            <p:spPr>
              <a:xfrm>
                <a:off x="3489158" y="834189"/>
                <a:ext cx="434224" cy="434224"/>
              </a:xfrm>
              <a:prstGeom prst="chevron">
                <a:avLst>
                  <a:gd name="adj" fmla="val 47829"/>
                </a:avLst>
              </a:prstGeom>
              <a:solidFill>
                <a:schemeClr val="accent5">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微软雅黑" panose="020B0503020204020204" pitchFamily="34" charset="-122"/>
                  <a:cs typeface="+mn-cs"/>
                </a:endParaRPr>
              </a:p>
            </p:txBody>
          </p:sp>
        </p:grpSp>
      </p:grpSp>
      <p:cxnSp>
        <p:nvCxnSpPr>
          <p:cNvPr id="3145728" name="直接连接符 12"/>
          <p:cNvCxnSpPr>
            <a:cxnSpLocks/>
          </p:cNvCxnSpPr>
          <p:nvPr/>
        </p:nvCxnSpPr>
        <p:spPr>
          <a:xfrm>
            <a:off x="42163" y="1195359"/>
            <a:ext cx="7539340"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69A7276E-C651-6F47-8C4F-71ACE634EC33}"/>
              </a:ext>
            </a:extLst>
          </p:cNvPr>
          <p:cNvSpPr txBox="1"/>
          <p:nvPr/>
        </p:nvSpPr>
        <p:spPr>
          <a:xfrm>
            <a:off x="452711" y="1256399"/>
            <a:ext cx="11881320" cy="1307537"/>
          </a:xfrm>
          <a:prstGeom prst="rect">
            <a:avLst/>
          </a:prstGeom>
          <a:noFill/>
        </p:spPr>
        <p:txBody>
          <a:bodyPr wrap="square" rtlCol="0">
            <a:spAutoFit/>
          </a:bodyPr>
          <a:lstStyle/>
          <a:p>
            <a:pPr indent="457200">
              <a:lnSpc>
                <a:spcPct val="150000"/>
              </a:lnSpc>
            </a:pPr>
            <a:r>
              <a:rPr kumimoji="1" lang="zh-CN" altLang="en-US" sz="2800" dirty="0">
                <a:latin typeface="Times New Roman" panose="02020603050405020304" pitchFamily="18" charset="0"/>
                <a:ea typeface="+mn-ea"/>
                <a:cs typeface="Times New Roman" panose="02020603050405020304" pitchFamily="18" charset="0"/>
              </a:rPr>
              <a:t>对于</a:t>
            </a:r>
            <a:r>
              <a:rPr kumimoji="1" lang="en-US" altLang="zh-CN" sz="2800" dirty="0">
                <a:latin typeface="Times New Roman" panose="02020603050405020304" pitchFamily="18" charset="0"/>
                <a:ea typeface="+mn-ea"/>
                <a:cs typeface="Times New Roman" panose="02020603050405020304" pitchFamily="18" charset="0"/>
              </a:rPr>
              <a:t>TL</a:t>
            </a:r>
            <a:r>
              <a:rPr kumimoji="1" lang="zh-CN" altLang="en-US" sz="2800" dirty="0">
                <a:latin typeface="Times New Roman" panose="02020603050405020304" pitchFamily="18" charset="0"/>
                <a:ea typeface="+mn-ea"/>
                <a:cs typeface="Times New Roman" panose="02020603050405020304" pitchFamily="18" charset="0"/>
              </a:rPr>
              <a:t>模型，我的理解是除了尾翼上的数据，飞机舱内用</a:t>
            </a:r>
            <a:r>
              <a:rPr kumimoji="1" lang="en-US" altLang="zh-CN" sz="2800" dirty="0">
                <a:latin typeface="Times New Roman" panose="02020603050405020304" pitchFamily="18" charset="0"/>
                <a:ea typeface="+mn-ea"/>
                <a:cs typeface="Times New Roman" panose="02020603050405020304" pitchFamily="18" charset="0"/>
              </a:rPr>
              <a:t>TL</a:t>
            </a:r>
            <a:r>
              <a:rPr kumimoji="1" lang="zh-CN" altLang="en-US" sz="2800" dirty="0">
                <a:latin typeface="Times New Roman" panose="02020603050405020304" pitchFamily="18" charset="0"/>
                <a:ea typeface="+mn-ea"/>
                <a:cs typeface="Times New Roman" panose="02020603050405020304" pitchFamily="18" charset="0"/>
              </a:rPr>
              <a:t>模型无法很好的补偿磁场值。也就是</a:t>
            </a:r>
            <a:r>
              <a:rPr kumimoji="1" lang="en-US" altLang="zh-CN" sz="2800" dirty="0">
                <a:latin typeface="Times New Roman" panose="02020603050405020304" pitchFamily="18" charset="0"/>
                <a:ea typeface="+mn-ea"/>
                <a:cs typeface="Times New Roman" panose="02020603050405020304" pitchFamily="18" charset="0"/>
              </a:rPr>
              <a:t>B=Ax</a:t>
            </a:r>
            <a:r>
              <a:rPr kumimoji="1" lang="zh-CN" altLang="en-US" sz="2800" dirty="0">
                <a:latin typeface="Times New Roman" panose="02020603050405020304" pitchFamily="18" charset="0"/>
                <a:ea typeface="+mn-ea"/>
                <a:cs typeface="Times New Roman" panose="02020603050405020304" pitchFamily="18" charset="0"/>
              </a:rPr>
              <a:t>这个公式并不适用。</a:t>
            </a:r>
            <a:endParaRPr kumimoji="1" lang="en-US" altLang="zh-CN" sz="2800" dirty="0">
              <a:latin typeface="Times New Roman" panose="02020603050405020304" pitchFamily="18" charset="0"/>
              <a:ea typeface="+mn-ea"/>
              <a:cs typeface="Times New Roman" panose="02020603050405020304" pitchFamily="18" charset="0"/>
            </a:endParaRPr>
          </a:p>
        </p:txBody>
      </p:sp>
      <p:pic>
        <p:nvPicPr>
          <p:cNvPr id="2" name="图片 1">
            <a:extLst>
              <a:ext uri="{FF2B5EF4-FFF2-40B4-BE49-F238E27FC236}">
                <a16:creationId xmlns:a16="http://schemas.microsoft.com/office/drawing/2014/main" id="{C275753D-03CD-E54F-99B7-A3095E4D0A71}"/>
              </a:ext>
            </a:extLst>
          </p:cNvPr>
          <p:cNvPicPr>
            <a:picLocks noChangeAspect="1"/>
          </p:cNvPicPr>
          <p:nvPr/>
        </p:nvPicPr>
        <p:blipFill>
          <a:blip r:embed="rId3"/>
          <a:stretch>
            <a:fillRect/>
          </a:stretch>
        </p:blipFill>
        <p:spPr>
          <a:xfrm>
            <a:off x="536294" y="2563558"/>
            <a:ext cx="11417300" cy="2730500"/>
          </a:xfrm>
          <a:prstGeom prst="rect">
            <a:avLst/>
          </a:prstGeom>
        </p:spPr>
      </p:pic>
      <p:pic>
        <p:nvPicPr>
          <p:cNvPr id="3" name="图片 2">
            <a:extLst>
              <a:ext uri="{FF2B5EF4-FFF2-40B4-BE49-F238E27FC236}">
                <a16:creationId xmlns:a16="http://schemas.microsoft.com/office/drawing/2014/main" id="{B64408F5-1954-DF46-B0AA-8218B07D3FEB}"/>
              </a:ext>
            </a:extLst>
          </p:cNvPr>
          <p:cNvPicPr>
            <a:picLocks noChangeAspect="1"/>
          </p:cNvPicPr>
          <p:nvPr/>
        </p:nvPicPr>
        <p:blipFill>
          <a:blip r:embed="rId4"/>
          <a:stretch>
            <a:fillRect/>
          </a:stretch>
        </p:blipFill>
        <p:spPr>
          <a:xfrm>
            <a:off x="569951" y="5294058"/>
            <a:ext cx="11383643" cy="660400"/>
          </a:xfrm>
          <a:prstGeom prst="rect">
            <a:avLst/>
          </a:prstGeom>
        </p:spPr>
      </p:pic>
      <p:sp>
        <p:nvSpPr>
          <p:cNvPr id="11" name="文本框 10">
            <a:extLst>
              <a:ext uri="{FF2B5EF4-FFF2-40B4-BE49-F238E27FC236}">
                <a16:creationId xmlns:a16="http://schemas.microsoft.com/office/drawing/2014/main" id="{E30E1670-48E4-5A49-882B-DAAEF2A55102}"/>
              </a:ext>
            </a:extLst>
          </p:cNvPr>
          <p:cNvSpPr txBox="1"/>
          <p:nvPr/>
        </p:nvSpPr>
        <p:spPr>
          <a:xfrm>
            <a:off x="286089" y="5925113"/>
            <a:ext cx="11881320" cy="1303177"/>
          </a:xfrm>
          <a:prstGeom prst="rect">
            <a:avLst/>
          </a:prstGeom>
          <a:noFill/>
        </p:spPr>
        <p:txBody>
          <a:bodyPr wrap="square" rtlCol="0">
            <a:spAutoFit/>
          </a:bodyPr>
          <a:lstStyle/>
          <a:p>
            <a:pPr indent="457200">
              <a:lnSpc>
                <a:spcPct val="150000"/>
              </a:lnSpc>
            </a:pPr>
            <a:r>
              <a:rPr kumimoji="1" lang="zh-CN" altLang="en-US" sz="2800" dirty="0">
                <a:latin typeface="Times New Roman" panose="02020603050405020304" pitchFamily="18" charset="0"/>
                <a:ea typeface="+mn-ea"/>
                <a:cs typeface="Times New Roman" panose="02020603050405020304" pitchFamily="18" charset="0"/>
              </a:rPr>
              <a:t>假设适用，如果对于输入未补偿磁场值和真实磁场值都进行归一化处理，那么</a:t>
            </a:r>
            <a:r>
              <a:rPr kumimoji="1" lang="en-US" altLang="zh-CN" sz="2800" dirty="0">
                <a:latin typeface="Times New Roman" panose="02020603050405020304" pitchFamily="18" charset="0"/>
                <a:ea typeface="+mn-ea"/>
                <a:cs typeface="Times New Roman" panose="02020603050405020304" pitchFamily="18" charset="0"/>
              </a:rPr>
              <a:t>B=Ax</a:t>
            </a:r>
            <a:r>
              <a:rPr kumimoji="1" lang="zh-CN" altLang="en-US" sz="2800" dirty="0">
                <a:latin typeface="Times New Roman" panose="02020603050405020304" pitchFamily="18" charset="0"/>
                <a:ea typeface="+mn-ea"/>
                <a:cs typeface="Times New Roman" panose="02020603050405020304" pitchFamily="18" charset="0"/>
              </a:rPr>
              <a:t>的形式又是否满足。</a:t>
            </a:r>
            <a:endParaRPr kumimoji="1" lang="en-US" altLang="zh-CN" sz="2800" dirty="0">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831560474"/>
      </p:ext>
    </p:extLst>
  </p:cSld>
  <p:clrMapOvr>
    <a:masterClrMapping/>
  </p:clrMapOvr>
  <mc:AlternateContent xmlns:mc="http://schemas.openxmlformats.org/markup-compatibility/2006" xmlns:p14="http://schemas.microsoft.com/office/powerpoint/2010/main">
    <mc:Choice Requires="p14">
      <p:transition p14:dur="0" advTm="6537"/>
    </mc:Choice>
    <mc:Fallback xmlns="">
      <p:transition advTm="6537"/>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19"/>
          <p:cNvGrpSpPr/>
          <p:nvPr/>
        </p:nvGrpSpPr>
        <p:grpSpPr>
          <a:xfrm>
            <a:off x="308695" y="231948"/>
            <a:ext cx="9080352" cy="803605"/>
            <a:chOff x="3978442" y="685959"/>
            <a:chExt cx="7226359" cy="582454"/>
          </a:xfrm>
        </p:grpSpPr>
        <p:sp>
          <p:nvSpPr>
            <p:cNvPr id="1048599" name="文本框 20"/>
            <p:cNvSpPr txBox="1"/>
            <p:nvPr/>
          </p:nvSpPr>
          <p:spPr>
            <a:xfrm>
              <a:off x="4895333" y="685959"/>
              <a:ext cx="6309468" cy="568149"/>
            </a:xfrm>
            <a:prstGeom prst="rect">
              <a:avLst/>
            </a:prstGeom>
            <a:noFill/>
          </p:spPr>
          <p:txBody>
            <a:bodyPr wrap="square" rtlCol="0">
              <a:spAutoFit/>
            </a:bodyPr>
            <a:lstStyle/>
            <a:p>
              <a:pPr>
                <a:lnSpc>
                  <a:spcPct val="140000"/>
                </a:lnSpc>
                <a:defRPr/>
              </a:pPr>
              <a:r>
                <a:rPr lang="zh-CN" altLang="en-US" sz="3600" kern="0" dirty="0">
                  <a:solidFill>
                    <a:schemeClr val="accent1">
                      <a:lumMod val="50000"/>
                    </a:schemeClr>
                  </a:solidFill>
                  <a:latin typeface="微软雅黑" panose="020B0503020204020204" pitchFamily="34" charset="-122"/>
                  <a:ea typeface="微软雅黑" panose="020B0503020204020204" pitchFamily="34" charset="-122"/>
                </a:rPr>
                <a:t>之前工作的回顾</a:t>
              </a:r>
              <a:endParaRPr lang="en-US" altLang="zh-CN" sz="3600" kern="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40" name="组合 21"/>
            <p:cNvGrpSpPr/>
            <p:nvPr/>
          </p:nvGrpSpPr>
          <p:grpSpPr>
            <a:xfrm>
              <a:off x="3978442" y="834189"/>
              <a:ext cx="859340" cy="434224"/>
              <a:chOff x="3064042" y="834189"/>
              <a:chExt cx="859340" cy="434224"/>
            </a:xfrm>
          </p:grpSpPr>
          <p:sp>
            <p:nvSpPr>
              <p:cNvPr id="1048600" name="燕尾形 1"/>
              <p:cNvSpPr/>
              <p:nvPr/>
            </p:nvSpPr>
            <p:spPr>
              <a:xfrm>
                <a:off x="3064042" y="834189"/>
                <a:ext cx="434224" cy="434224"/>
              </a:xfrm>
              <a:prstGeom prst="chevron">
                <a:avLst>
                  <a:gd name="adj" fmla="val 47829"/>
                </a:avLst>
              </a:prstGeom>
              <a:solidFill>
                <a:schemeClr val="accent5">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微软雅黑" panose="020B0503020204020204" pitchFamily="34" charset="-122"/>
                  <a:cs typeface="+mn-cs"/>
                </a:endParaRPr>
              </a:p>
            </p:txBody>
          </p:sp>
          <p:sp>
            <p:nvSpPr>
              <p:cNvPr id="1048601" name="燕尾形 22"/>
              <p:cNvSpPr/>
              <p:nvPr/>
            </p:nvSpPr>
            <p:spPr>
              <a:xfrm>
                <a:off x="3489158" y="834189"/>
                <a:ext cx="434224" cy="434224"/>
              </a:xfrm>
              <a:prstGeom prst="chevron">
                <a:avLst>
                  <a:gd name="adj" fmla="val 47829"/>
                </a:avLst>
              </a:prstGeom>
              <a:solidFill>
                <a:schemeClr val="accent5">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微软雅黑" panose="020B0503020204020204" pitchFamily="34" charset="-122"/>
                  <a:cs typeface="+mn-cs"/>
                </a:endParaRPr>
              </a:p>
            </p:txBody>
          </p:sp>
        </p:grpSp>
      </p:grpSp>
      <p:cxnSp>
        <p:nvCxnSpPr>
          <p:cNvPr id="3145728" name="直接连接符 12"/>
          <p:cNvCxnSpPr>
            <a:cxnSpLocks/>
          </p:cNvCxnSpPr>
          <p:nvPr/>
        </p:nvCxnSpPr>
        <p:spPr>
          <a:xfrm>
            <a:off x="42163" y="1195359"/>
            <a:ext cx="7539340"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1FAA1805-DFF9-BC4E-BEA7-C4011F818D51}"/>
              </a:ext>
            </a:extLst>
          </p:cNvPr>
          <p:cNvSpPr txBox="1"/>
          <p:nvPr/>
        </p:nvSpPr>
        <p:spPr>
          <a:xfrm>
            <a:off x="452711" y="1256399"/>
            <a:ext cx="11881320" cy="1284006"/>
          </a:xfrm>
          <a:prstGeom prst="rect">
            <a:avLst/>
          </a:prstGeom>
          <a:noFill/>
        </p:spPr>
        <p:txBody>
          <a:bodyPr wrap="square" rtlCol="0">
            <a:spAutoFit/>
          </a:bodyPr>
          <a:lstStyle/>
          <a:p>
            <a:pPr indent="457200">
              <a:lnSpc>
                <a:spcPct val="150000"/>
              </a:lnSpc>
            </a:pPr>
            <a:r>
              <a:rPr kumimoji="1" lang="zh-CN" altLang="en-US" sz="2800" dirty="0">
                <a:latin typeface="+mn-ea"/>
                <a:ea typeface="+mn-ea"/>
              </a:rPr>
              <a:t>在之前的工作中，我们采用</a:t>
            </a:r>
            <a:r>
              <a:rPr kumimoji="1" lang="en-US" altLang="zh-CN" sz="2800" dirty="0">
                <a:latin typeface="+mn-ea"/>
                <a:ea typeface="+mn-ea"/>
              </a:rPr>
              <a:t>Attention</a:t>
            </a:r>
            <a:r>
              <a:rPr kumimoji="1" lang="zh-CN" altLang="en-US" sz="2800" dirty="0">
                <a:latin typeface="+mn-ea"/>
                <a:ea typeface="+mn-ea"/>
              </a:rPr>
              <a:t>机制代替参赛论文中的全连接层获得了性能上一定的提升。</a:t>
            </a:r>
            <a:endParaRPr kumimoji="1" lang="en-US" altLang="zh-CN" sz="2800" dirty="0">
              <a:latin typeface="+mn-ea"/>
              <a:ea typeface="+mn-ea"/>
            </a:endParaRPr>
          </a:p>
        </p:txBody>
      </p:sp>
      <p:sp>
        <p:nvSpPr>
          <p:cNvPr id="15" name="矩形 14">
            <a:extLst>
              <a:ext uri="{FF2B5EF4-FFF2-40B4-BE49-F238E27FC236}">
                <a16:creationId xmlns:a16="http://schemas.microsoft.com/office/drawing/2014/main" id="{3FBEB391-DA6C-3F48-8EE8-D69A2E29F3BE}"/>
              </a:ext>
            </a:extLst>
          </p:cNvPr>
          <p:cNvSpPr/>
          <p:nvPr/>
        </p:nvSpPr>
        <p:spPr>
          <a:xfrm>
            <a:off x="1388507" y="3449982"/>
            <a:ext cx="360040" cy="36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6ED50717-7EA5-534B-813D-5E1F5AA97826}"/>
              </a:ext>
            </a:extLst>
          </p:cNvPr>
          <p:cNvSpPr/>
          <p:nvPr/>
        </p:nvSpPr>
        <p:spPr>
          <a:xfrm>
            <a:off x="1748547" y="3449982"/>
            <a:ext cx="360040" cy="360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9C787455-3F41-5246-82EB-EE2CBE09E351}"/>
              </a:ext>
            </a:extLst>
          </p:cNvPr>
          <p:cNvSpPr txBox="1"/>
          <p:nvPr/>
        </p:nvSpPr>
        <p:spPr>
          <a:xfrm>
            <a:off x="2134077" y="3324823"/>
            <a:ext cx="397866" cy="461665"/>
          </a:xfrm>
          <a:prstGeom prst="rect">
            <a:avLst/>
          </a:prstGeom>
          <a:noFill/>
        </p:spPr>
        <p:txBody>
          <a:bodyPr wrap="none" rtlCol="0">
            <a:spAutoFit/>
          </a:bodyPr>
          <a:lstStyle/>
          <a:p>
            <a:r>
              <a:rPr kumimoji="1" lang="en-US" altLang="zh-CN" sz="2400" dirty="0"/>
              <a:t>…</a:t>
            </a:r>
            <a:endParaRPr kumimoji="1" lang="zh-CN" altLang="en-US" sz="2400" dirty="0"/>
          </a:p>
        </p:txBody>
      </p:sp>
      <p:sp>
        <p:nvSpPr>
          <p:cNvPr id="20" name="矩形 19">
            <a:extLst>
              <a:ext uri="{FF2B5EF4-FFF2-40B4-BE49-F238E27FC236}">
                <a16:creationId xmlns:a16="http://schemas.microsoft.com/office/drawing/2014/main" id="{4E09F284-1A20-F54F-9840-782D786CA694}"/>
              </a:ext>
            </a:extLst>
          </p:cNvPr>
          <p:cNvSpPr/>
          <p:nvPr/>
        </p:nvSpPr>
        <p:spPr>
          <a:xfrm>
            <a:off x="2550043" y="3452497"/>
            <a:ext cx="360040" cy="36000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40080" indent="-182880" algn="l" rtl="0" fontAlgn="base">
              <a:spcBef>
                <a:spcPct val="0"/>
              </a:spcBef>
              <a:spcAft>
                <a:spcPct val="0"/>
              </a:spcAft>
              <a:defRPr kern="1200">
                <a:solidFill>
                  <a:schemeClr val="lt1"/>
                </a:solidFill>
                <a:latin typeface="+mn-lt"/>
                <a:ea typeface="+mn-ea"/>
                <a:cs typeface="+mn-cs"/>
              </a:defRPr>
            </a:lvl2pPr>
            <a:lvl3pPr marL="1282700" indent="-368300" algn="l" rtl="0" fontAlgn="base">
              <a:spcBef>
                <a:spcPct val="0"/>
              </a:spcBef>
              <a:spcAft>
                <a:spcPct val="0"/>
              </a:spcAft>
              <a:defRPr kern="1200">
                <a:solidFill>
                  <a:schemeClr val="lt1"/>
                </a:solidFill>
                <a:latin typeface="+mn-lt"/>
                <a:ea typeface="+mn-ea"/>
                <a:cs typeface="+mn-cs"/>
              </a:defRPr>
            </a:lvl3pPr>
            <a:lvl4pPr marL="1925955" indent="-554355" algn="l" rtl="0" fontAlgn="base">
              <a:spcBef>
                <a:spcPct val="0"/>
              </a:spcBef>
              <a:spcAft>
                <a:spcPct val="0"/>
              </a:spcAft>
              <a:defRPr kern="1200">
                <a:solidFill>
                  <a:schemeClr val="lt1"/>
                </a:solidFill>
                <a:latin typeface="+mn-lt"/>
                <a:ea typeface="+mn-ea"/>
                <a:cs typeface="+mn-cs"/>
              </a:defRPr>
            </a:lvl4pPr>
            <a:lvl5pPr marL="2568575" indent="-739775"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kumimoji="1" lang="zh-CN" altLang="en-US"/>
          </a:p>
        </p:txBody>
      </p:sp>
      <p:sp>
        <p:nvSpPr>
          <p:cNvPr id="21" name="矩形 20">
            <a:extLst>
              <a:ext uri="{FF2B5EF4-FFF2-40B4-BE49-F238E27FC236}">
                <a16:creationId xmlns:a16="http://schemas.microsoft.com/office/drawing/2014/main" id="{10579B6D-8DE5-3648-97AE-2780460452DC}"/>
              </a:ext>
            </a:extLst>
          </p:cNvPr>
          <p:cNvSpPr/>
          <p:nvPr/>
        </p:nvSpPr>
        <p:spPr>
          <a:xfrm>
            <a:off x="1388507" y="3970175"/>
            <a:ext cx="360040" cy="36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a:extLst>
              <a:ext uri="{FF2B5EF4-FFF2-40B4-BE49-F238E27FC236}">
                <a16:creationId xmlns:a16="http://schemas.microsoft.com/office/drawing/2014/main" id="{50CC0A38-E990-8944-8889-717B604B81E6}"/>
              </a:ext>
            </a:extLst>
          </p:cNvPr>
          <p:cNvSpPr/>
          <p:nvPr/>
        </p:nvSpPr>
        <p:spPr>
          <a:xfrm>
            <a:off x="1748547" y="3970175"/>
            <a:ext cx="360040" cy="360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a:extLst>
              <a:ext uri="{FF2B5EF4-FFF2-40B4-BE49-F238E27FC236}">
                <a16:creationId xmlns:a16="http://schemas.microsoft.com/office/drawing/2014/main" id="{1F978068-94EC-604F-B3D1-145DC5BCC02A}"/>
              </a:ext>
            </a:extLst>
          </p:cNvPr>
          <p:cNvSpPr txBox="1"/>
          <p:nvPr/>
        </p:nvSpPr>
        <p:spPr>
          <a:xfrm>
            <a:off x="2134077" y="3845016"/>
            <a:ext cx="397866" cy="461665"/>
          </a:xfrm>
          <a:prstGeom prst="rect">
            <a:avLst/>
          </a:prstGeom>
          <a:noFill/>
        </p:spPr>
        <p:txBody>
          <a:bodyPr wrap="none" rtlCol="0">
            <a:spAutoFit/>
          </a:bodyPr>
          <a:lstStyle/>
          <a:p>
            <a:r>
              <a:rPr kumimoji="1" lang="en-US" altLang="zh-CN" sz="2400" dirty="0"/>
              <a:t>…</a:t>
            </a:r>
            <a:endParaRPr kumimoji="1" lang="zh-CN" altLang="en-US" sz="2400" dirty="0"/>
          </a:p>
        </p:txBody>
      </p:sp>
      <p:sp>
        <p:nvSpPr>
          <p:cNvPr id="24" name="矩形 23">
            <a:extLst>
              <a:ext uri="{FF2B5EF4-FFF2-40B4-BE49-F238E27FC236}">
                <a16:creationId xmlns:a16="http://schemas.microsoft.com/office/drawing/2014/main" id="{F8EA76DF-1A4F-B849-AFE8-C9A688D71938}"/>
              </a:ext>
            </a:extLst>
          </p:cNvPr>
          <p:cNvSpPr/>
          <p:nvPr/>
        </p:nvSpPr>
        <p:spPr>
          <a:xfrm>
            <a:off x="2550043" y="3972690"/>
            <a:ext cx="360040" cy="36000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40080" indent="-182880" algn="l" rtl="0" fontAlgn="base">
              <a:spcBef>
                <a:spcPct val="0"/>
              </a:spcBef>
              <a:spcAft>
                <a:spcPct val="0"/>
              </a:spcAft>
              <a:defRPr kern="1200">
                <a:solidFill>
                  <a:schemeClr val="lt1"/>
                </a:solidFill>
                <a:latin typeface="+mn-lt"/>
                <a:ea typeface="+mn-ea"/>
                <a:cs typeface="+mn-cs"/>
              </a:defRPr>
            </a:lvl2pPr>
            <a:lvl3pPr marL="1282700" indent="-368300" algn="l" rtl="0" fontAlgn="base">
              <a:spcBef>
                <a:spcPct val="0"/>
              </a:spcBef>
              <a:spcAft>
                <a:spcPct val="0"/>
              </a:spcAft>
              <a:defRPr kern="1200">
                <a:solidFill>
                  <a:schemeClr val="lt1"/>
                </a:solidFill>
                <a:latin typeface="+mn-lt"/>
                <a:ea typeface="+mn-ea"/>
                <a:cs typeface="+mn-cs"/>
              </a:defRPr>
            </a:lvl3pPr>
            <a:lvl4pPr marL="1925955" indent="-554355" algn="l" rtl="0" fontAlgn="base">
              <a:spcBef>
                <a:spcPct val="0"/>
              </a:spcBef>
              <a:spcAft>
                <a:spcPct val="0"/>
              </a:spcAft>
              <a:defRPr kern="1200">
                <a:solidFill>
                  <a:schemeClr val="lt1"/>
                </a:solidFill>
                <a:latin typeface="+mn-lt"/>
                <a:ea typeface="+mn-ea"/>
                <a:cs typeface="+mn-cs"/>
              </a:defRPr>
            </a:lvl4pPr>
            <a:lvl5pPr marL="2568575" indent="-739775"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kumimoji="1" lang="zh-CN" altLang="en-US"/>
          </a:p>
        </p:txBody>
      </p:sp>
      <p:sp>
        <p:nvSpPr>
          <p:cNvPr id="25" name="矩形 24">
            <a:extLst>
              <a:ext uri="{FF2B5EF4-FFF2-40B4-BE49-F238E27FC236}">
                <a16:creationId xmlns:a16="http://schemas.microsoft.com/office/drawing/2014/main" id="{A586AF6B-E65F-324E-BCC1-FABF3B402710}"/>
              </a:ext>
            </a:extLst>
          </p:cNvPr>
          <p:cNvSpPr/>
          <p:nvPr/>
        </p:nvSpPr>
        <p:spPr>
          <a:xfrm>
            <a:off x="1388507" y="4541874"/>
            <a:ext cx="360040" cy="36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40080" indent="-182880" algn="l" rtl="0" fontAlgn="base">
              <a:spcBef>
                <a:spcPct val="0"/>
              </a:spcBef>
              <a:spcAft>
                <a:spcPct val="0"/>
              </a:spcAft>
              <a:defRPr kern="1200">
                <a:solidFill>
                  <a:schemeClr val="lt1"/>
                </a:solidFill>
                <a:latin typeface="+mn-lt"/>
                <a:ea typeface="+mn-ea"/>
                <a:cs typeface="+mn-cs"/>
              </a:defRPr>
            </a:lvl2pPr>
            <a:lvl3pPr marL="1282700" indent="-368300" algn="l" rtl="0" fontAlgn="base">
              <a:spcBef>
                <a:spcPct val="0"/>
              </a:spcBef>
              <a:spcAft>
                <a:spcPct val="0"/>
              </a:spcAft>
              <a:defRPr kern="1200">
                <a:solidFill>
                  <a:schemeClr val="lt1"/>
                </a:solidFill>
                <a:latin typeface="+mn-lt"/>
                <a:ea typeface="+mn-ea"/>
                <a:cs typeface="+mn-cs"/>
              </a:defRPr>
            </a:lvl3pPr>
            <a:lvl4pPr marL="1925955" indent="-554355" algn="l" rtl="0" fontAlgn="base">
              <a:spcBef>
                <a:spcPct val="0"/>
              </a:spcBef>
              <a:spcAft>
                <a:spcPct val="0"/>
              </a:spcAft>
              <a:defRPr kern="1200">
                <a:solidFill>
                  <a:schemeClr val="lt1"/>
                </a:solidFill>
                <a:latin typeface="+mn-lt"/>
                <a:ea typeface="+mn-ea"/>
                <a:cs typeface="+mn-cs"/>
              </a:defRPr>
            </a:lvl4pPr>
            <a:lvl5pPr marL="2568575" indent="-739775"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kumimoji="1" lang="zh-CN" altLang="en-US"/>
          </a:p>
        </p:txBody>
      </p:sp>
      <p:sp>
        <p:nvSpPr>
          <p:cNvPr id="26" name="矩形 25">
            <a:extLst>
              <a:ext uri="{FF2B5EF4-FFF2-40B4-BE49-F238E27FC236}">
                <a16:creationId xmlns:a16="http://schemas.microsoft.com/office/drawing/2014/main" id="{C3FCC06C-6B48-2842-9B4A-0DC67240F31A}"/>
              </a:ext>
            </a:extLst>
          </p:cNvPr>
          <p:cNvSpPr/>
          <p:nvPr/>
        </p:nvSpPr>
        <p:spPr>
          <a:xfrm>
            <a:off x="1748547" y="4541874"/>
            <a:ext cx="360040" cy="360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40080" indent="-182880" algn="l" rtl="0" fontAlgn="base">
              <a:spcBef>
                <a:spcPct val="0"/>
              </a:spcBef>
              <a:spcAft>
                <a:spcPct val="0"/>
              </a:spcAft>
              <a:defRPr kern="1200">
                <a:solidFill>
                  <a:schemeClr val="lt1"/>
                </a:solidFill>
                <a:latin typeface="+mn-lt"/>
                <a:ea typeface="+mn-ea"/>
                <a:cs typeface="+mn-cs"/>
              </a:defRPr>
            </a:lvl2pPr>
            <a:lvl3pPr marL="1282700" indent="-368300" algn="l" rtl="0" fontAlgn="base">
              <a:spcBef>
                <a:spcPct val="0"/>
              </a:spcBef>
              <a:spcAft>
                <a:spcPct val="0"/>
              </a:spcAft>
              <a:defRPr kern="1200">
                <a:solidFill>
                  <a:schemeClr val="lt1"/>
                </a:solidFill>
                <a:latin typeface="+mn-lt"/>
                <a:ea typeface="+mn-ea"/>
                <a:cs typeface="+mn-cs"/>
              </a:defRPr>
            </a:lvl3pPr>
            <a:lvl4pPr marL="1925955" indent="-554355" algn="l" rtl="0" fontAlgn="base">
              <a:spcBef>
                <a:spcPct val="0"/>
              </a:spcBef>
              <a:spcAft>
                <a:spcPct val="0"/>
              </a:spcAft>
              <a:defRPr kern="1200">
                <a:solidFill>
                  <a:schemeClr val="lt1"/>
                </a:solidFill>
                <a:latin typeface="+mn-lt"/>
                <a:ea typeface="+mn-ea"/>
                <a:cs typeface="+mn-cs"/>
              </a:defRPr>
            </a:lvl4pPr>
            <a:lvl5pPr marL="2568575" indent="-739775"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kumimoji="1" lang="zh-CN" altLang="en-US"/>
          </a:p>
        </p:txBody>
      </p:sp>
      <p:sp>
        <p:nvSpPr>
          <p:cNvPr id="27" name="文本框 3">
            <a:extLst>
              <a:ext uri="{FF2B5EF4-FFF2-40B4-BE49-F238E27FC236}">
                <a16:creationId xmlns:a16="http://schemas.microsoft.com/office/drawing/2014/main" id="{B0BA889D-4D92-7D44-B0EB-855EC7CC609E}"/>
              </a:ext>
            </a:extLst>
          </p:cNvPr>
          <p:cNvSpPr txBox="1"/>
          <p:nvPr/>
        </p:nvSpPr>
        <p:spPr>
          <a:xfrm>
            <a:off x="2134077" y="4416715"/>
            <a:ext cx="397866" cy="461665"/>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kumimoji="1" lang="en-US" altLang="zh-CN" sz="2400" dirty="0"/>
              <a:t>…</a:t>
            </a:r>
            <a:endParaRPr kumimoji="1" lang="zh-CN" altLang="en-US" sz="2400" dirty="0"/>
          </a:p>
        </p:txBody>
      </p:sp>
      <p:sp>
        <p:nvSpPr>
          <p:cNvPr id="28" name="矩形 27">
            <a:extLst>
              <a:ext uri="{FF2B5EF4-FFF2-40B4-BE49-F238E27FC236}">
                <a16:creationId xmlns:a16="http://schemas.microsoft.com/office/drawing/2014/main" id="{552C0F2A-0266-C944-A6F1-4662BD537860}"/>
              </a:ext>
            </a:extLst>
          </p:cNvPr>
          <p:cNvSpPr/>
          <p:nvPr/>
        </p:nvSpPr>
        <p:spPr>
          <a:xfrm>
            <a:off x="2550043" y="4544389"/>
            <a:ext cx="360040" cy="36000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40080" indent="-182880" algn="l" rtl="0" fontAlgn="base">
              <a:spcBef>
                <a:spcPct val="0"/>
              </a:spcBef>
              <a:spcAft>
                <a:spcPct val="0"/>
              </a:spcAft>
              <a:defRPr kern="1200">
                <a:solidFill>
                  <a:schemeClr val="lt1"/>
                </a:solidFill>
                <a:latin typeface="+mn-lt"/>
                <a:ea typeface="+mn-ea"/>
                <a:cs typeface="+mn-cs"/>
              </a:defRPr>
            </a:lvl2pPr>
            <a:lvl3pPr marL="1282700" indent="-368300" algn="l" rtl="0" fontAlgn="base">
              <a:spcBef>
                <a:spcPct val="0"/>
              </a:spcBef>
              <a:spcAft>
                <a:spcPct val="0"/>
              </a:spcAft>
              <a:defRPr kern="1200">
                <a:solidFill>
                  <a:schemeClr val="lt1"/>
                </a:solidFill>
                <a:latin typeface="+mn-lt"/>
                <a:ea typeface="+mn-ea"/>
                <a:cs typeface="+mn-cs"/>
              </a:defRPr>
            </a:lvl3pPr>
            <a:lvl4pPr marL="1925955" indent="-554355" algn="l" rtl="0" fontAlgn="base">
              <a:spcBef>
                <a:spcPct val="0"/>
              </a:spcBef>
              <a:spcAft>
                <a:spcPct val="0"/>
              </a:spcAft>
              <a:defRPr kern="1200">
                <a:solidFill>
                  <a:schemeClr val="lt1"/>
                </a:solidFill>
                <a:latin typeface="+mn-lt"/>
                <a:ea typeface="+mn-ea"/>
                <a:cs typeface="+mn-cs"/>
              </a:defRPr>
            </a:lvl4pPr>
            <a:lvl5pPr marL="2568575" indent="-739775"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kumimoji="1" lang="zh-CN" altLang="en-US"/>
          </a:p>
        </p:txBody>
      </p:sp>
      <p:sp>
        <p:nvSpPr>
          <p:cNvPr id="29" name="矩形 28">
            <a:extLst>
              <a:ext uri="{FF2B5EF4-FFF2-40B4-BE49-F238E27FC236}">
                <a16:creationId xmlns:a16="http://schemas.microsoft.com/office/drawing/2014/main" id="{2F4C9330-5ACA-A04A-9806-6B626EF3FC14}"/>
              </a:ext>
            </a:extLst>
          </p:cNvPr>
          <p:cNvSpPr/>
          <p:nvPr/>
        </p:nvSpPr>
        <p:spPr>
          <a:xfrm>
            <a:off x="1388507" y="5062067"/>
            <a:ext cx="360040" cy="36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40080" indent="-182880" algn="l" rtl="0" fontAlgn="base">
              <a:spcBef>
                <a:spcPct val="0"/>
              </a:spcBef>
              <a:spcAft>
                <a:spcPct val="0"/>
              </a:spcAft>
              <a:defRPr kern="1200">
                <a:solidFill>
                  <a:schemeClr val="lt1"/>
                </a:solidFill>
                <a:latin typeface="+mn-lt"/>
                <a:ea typeface="+mn-ea"/>
                <a:cs typeface="+mn-cs"/>
              </a:defRPr>
            </a:lvl2pPr>
            <a:lvl3pPr marL="1282700" indent="-368300" algn="l" rtl="0" fontAlgn="base">
              <a:spcBef>
                <a:spcPct val="0"/>
              </a:spcBef>
              <a:spcAft>
                <a:spcPct val="0"/>
              </a:spcAft>
              <a:defRPr kern="1200">
                <a:solidFill>
                  <a:schemeClr val="lt1"/>
                </a:solidFill>
                <a:latin typeface="+mn-lt"/>
                <a:ea typeface="+mn-ea"/>
                <a:cs typeface="+mn-cs"/>
              </a:defRPr>
            </a:lvl3pPr>
            <a:lvl4pPr marL="1925955" indent="-554355" algn="l" rtl="0" fontAlgn="base">
              <a:spcBef>
                <a:spcPct val="0"/>
              </a:spcBef>
              <a:spcAft>
                <a:spcPct val="0"/>
              </a:spcAft>
              <a:defRPr kern="1200">
                <a:solidFill>
                  <a:schemeClr val="lt1"/>
                </a:solidFill>
                <a:latin typeface="+mn-lt"/>
                <a:ea typeface="+mn-ea"/>
                <a:cs typeface="+mn-cs"/>
              </a:defRPr>
            </a:lvl4pPr>
            <a:lvl5pPr marL="2568575" indent="-739775"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kumimoji="1" lang="zh-CN" altLang="en-US"/>
          </a:p>
        </p:txBody>
      </p:sp>
      <p:sp>
        <p:nvSpPr>
          <p:cNvPr id="30" name="矩形 29">
            <a:extLst>
              <a:ext uri="{FF2B5EF4-FFF2-40B4-BE49-F238E27FC236}">
                <a16:creationId xmlns:a16="http://schemas.microsoft.com/office/drawing/2014/main" id="{640CF0DA-8C5E-EA45-B167-E1F1A62B55DF}"/>
              </a:ext>
            </a:extLst>
          </p:cNvPr>
          <p:cNvSpPr/>
          <p:nvPr/>
        </p:nvSpPr>
        <p:spPr>
          <a:xfrm>
            <a:off x="1748547" y="5062067"/>
            <a:ext cx="360040" cy="360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40080" indent="-182880" algn="l" rtl="0" fontAlgn="base">
              <a:spcBef>
                <a:spcPct val="0"/>
              </a:spcBef>
              <a:spcAft>
                <a:spcPct val="0"/>
              </a:spcAft>
              <a:defRPr kern="1200">
                <a:solidFill>
                  <a:schemeClr val="lt1"/>
                </a:solidFill>
                <a:latin typeface="+mn-lt"/>
                <a:ea typeface="+mn-ea"/>
                <a:cs typeface="+mn-cs"/>
              </a:defRPr>
            </a:lvl2pPr>
            <a:lvl3pPr marL="1282700" indent="-368300" algn="l" rtl="0" fontAlgn="base">
              <a:spcBef>
                <a:spcPct val="0"/>
              </a:spcBef>
              <a:spcAft>
                <a:spcPct val="0"/>
              </a:spcAft>
              <a:defRPr kern="1200">
                <a:solidFill>
                  <a:schemeClr val="lt1"/>
                </a:solidFill>
                <a:latin typeface="+mn-lt"/>
                <a:ea typeface="+mn-ea"/>
                <a:cs typeface="+mn-cs"/>
              </a:defRPr>
            </a:lvl3pPr>
            <a:lvl4pPr marL="1925955" indent="-554355" algn="l" rtl="0" fontAlgn="base">
              <a:spcBef>
                <a:spcPct val="0"/>
              </a:spcBef>
              <a:spcAft>
                <a:spcPct val="0"/>
              </a:spcAft>
              <a:defRPr kern="1200">
                <a:solidFill>
                  <a:schemeClr val="lt1"/>
                </a:solidFill>
                <a:latin typeface="+mn-lt"/>
                <a:ea typeface="+mn-ea"/>
                <a:cs typeface="+mn-cs"/>
              </a:defRPr>
            </a:lvl4pPr>
            <a:lvl5pPr marL="2568575" indent="-739775"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kumimoji="1" lang="zh-CN" altLang="en-US"/>
          </a:p>
        </p:txBody>
      </p:sp>
      <p:sp>
        <p:nvSpPr>
          <p:cNvPr id="31" name="文本框 3">
            <a:extLst>
              <a:ext uri="{FF2B5EF4-FFF2-40B4-BE49-F238E27FC236}">
                <a16:creationId xmlns:a16="http://schemas.microsoft.com/office/drawing/2014/main" id="{3B47AA11-3014-4947-946E-68EE229D88AF}"/>
              </a:ext>
            </a:extLst>
          </p:cNvPr>
          <p:cNvSpPr txBox="1"/>
          <p:nvPr/>
        </p:nvSpPr>
        <p:spPr>
          <a:xfrm>
            <a:off x="2134077" y="4936908"/>
            <a:ext cx="397866" cy="461665"/>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kumimoji="1" lang="en-US" altLang="zh-CN" sz="2400" dirty="0"/>
              <a:t>…</a:t>
            </a:r>
            <a:endParaRPr kumimoji="1" lang="zh-CN" altLang="en-US" sz="2400" dirty="0"/>
          </a:p>
        </p:txBody>
      </p:sp>
      <p:sp>
        <p:nvSpPr>
          <p:cNvPr id="32" name="矩形 31">
            <a:extLst>
              <a:ext uri="{FF2B5EF4-FFF2-40B4-BE49-F238E27FC236}">
                <a16:creationId xmlns:a16="http://schemas.microsoft.com/office/drawing/2014/main" id="{57E8CA8A-6DC3-0D4E-B921-4AB514839B6C}"/>
              </a:ext>
            </a:extLst>
          </p:cNvPr>
          <p:cNvSpPr/>
          <p:nvPr/>
        </p:nvSpPr>
        <p:spPr>
          <a:xfrm>
            <a:off x="2550043" y="5064582"/>
            <a:ext cx="360040" cy="36000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40080" indent="-182880" algn="l" rtl="0" fontAlgn="base">
              <a:spcBef>
                <a:spcPct val="0"/>
              </a:spcBef>
              <a:spcAft>
                <a:spcPct val="0"/>
              </a:spcAft>
              <a:defRPr kern="1200">
                <a:solidFill>
                  <a:schemeClr val="lt1"/>
                </a:solidFill>
                <a:latin typeface="+mn-lt"/>
                <a:ea typeface="+mn-ea"/>
                <a:cs typeface="+mn-cs"/>
              </a:defRPr>
            </a:lvl2pPr>
            <a:lvl3pPr marL="1282700" indent="-368300" algn="l" rtl="0" fontAlgn="base">
              <a:spcBef>
                <a:spcPct val="0"/>
              </a:spcBef>
              <a:spcAft>
                <a:spcPct val="0"/>
              </a:spcAft>
              <a:defRPr kern="1200">
                <a:solidFill>
                  <a:schemeClr val="lt1"/>
                </a:solidFill>
                <a:latin typeface="+mn-lt"/>
                <a:ea typeface="+mn-ea"/>
                <a:cs typeface="+mn-cs"/>
              </a:defRPr>
            </a:lvl3pPr>
            <a:lvl4pPr marL="1925955" indent="-554355" algn="l" rtl="0" fontAlgn="base">
              <a:spcBef>
                <a:spcPct val="0"/>
              </a:spcBef>
              <a:spcAft>
                <a:spcPct val="0"/>
              </a:spcAft>
              <a:defRPr kern="1200">
                <a:solidFill>
                  <a:schemeClr val="lt1"/>
                </a:solidFill>
                <a:latin typeface="+mn-lt"/>
                <a:ea typeface="+mn-ea"/>
                <a:cs typeface="+mn-cs"/>
              </a:defRPr>
            </a:lvl4pPr>
            <a:lvl5pPr marL="2568575" indent="-739775"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kumimoji="1" lang="zh-CN" altLang="en-US"/>
          </a:p>
        </p:txBody>
      </p:sp>
      <p:sp>
        <p:nvSpPr>
          <p:cNvPr id="33" name="矩形 32">
            <a:extLst>
              <a:ext uri="{FF2B5EF4-FFF2-40B4-BE49-F238E27FC236}">
                <a16:creationId xmlns:a16="http://schemas.microsoft.com/office/drawing/2014/main" id="{162C848F-00C5-C441-B210-D4DC55D81646}"/>
              </a:ext>
            </a:extLst>
          </p:cNvPr>
          <p:cNvSpPr/>
          <p:nvPr/>
        </p:nvSpPr>
        <p:spPr>
          <a:xfrm>
            <a:off x="1377023" y="5605358"/>
            <a:ext cx="360040" cy="36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40080" indent="-182880" algn="l" rtl="0" fontAlgn="base">
              <a:spcBef>
                <a:spcPct val="0"/>
              </a:spcBef>
              <a:spcAft>
                <a:spcPct val="0"/>
              </a:spcAft>
              <a:defRPr kern="1200">
                <a:solidFill>
                  <a:schemeClr val="lt1"/>
                </a:solidFill>
                <a:latin typeface="+mn-lt"/>
                <a:ea typeface="+mn-ea"/>
                <a:cs typeface="+mn-cs"/>
              </a:defRPr>
            </a:lvl2pPr>
            <a:lvl3pPr marL="1282700" indent="-368300" algn="l" rtl="0" fontAlgn="base">
              <a:spcBef>
                <a:spcPct val="0"/>
              </a:spcBef>
              <a:spcAft>
                <a:spcPct val="0"/>
              </a:spcAft>
              <a:defRPr kern="1200">
                <a:solidFill>
                  <a:schemeClr val="lt1"/>
                </a:solidFill>
                <a:latin typeface="+mn-lt"/>
                <a:ea typeface="+mn-ea"/>
                <a:cs typeface="+mn-cs"/>
              </a:defRPr>
            </a:lvl3pPr>
            <a:lvl4pPr marL="1925955" indent="-554355" algn="l" rtl="0" fontAlgn="base">
              <a:spcBef>
                <a:spcPct val="0"/>
              </a:spcBef>
              <a:spcAft>
                <a:spcPct val="0"/>
              </a:spcAft>
              <a:defRPr kern="1200">
                <a:solidFill>
                  <a:schemeClr val="lt1"/>
                </a:solidFill>
                <a:latin typeface="+mn-lt"/>
                <a:ea typeface="+mn-ea"/>
                <a:cs typeface="+mn-cs"/>
              </a:defRPr>
            </a:lvl4pPr>
            <a:lvl5pPr marL="2568575" indent="-739775"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kumimoji="1" lang="zh-CN" altLang="en-US"/>
          </a:p>
        </p:txBody>
      </p:sp>
      <p:sp>
        <p:nvSpPr>
          <p:cNvPr id="34" name="矩形 33">
            <a:extLst>
              <a:ext uri="{FF2B5EF4-FFF2-40B4-BE49-F238E27FC236}">
                <a16:creationId xmlns:a16="http://schemas.microsoft.com/office/drawing/2014/main" id="{DA596636-71AB-A541-915D-B53C34DCA1FA}"/>
              </a:ext>
            </a:extLst>
          </p:cNvPr>
          <p:cNvSpPr/>
          <p:nvPr/>
        </p:nvSpPr>
        <p:spPr>
          <a:xfrm>
            <a:off x="1737063" y="5605358"/>
            <a:ext cx="360040" cy="360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40080" indent="-182880" algn="l" rtl="0" fontAlgn="base">
              <a:spcBef>
                <a:spcPct val="0"/>
              </a:spcBef>
              <a:spcAft>
                <a:spcPct val="0"/>
              </a:spcAft>
              <a:defRPr kern="1200">
                <a:solidFill>
                  <a:schemeClr val="lt1"/>
                </a:solidFill>
                <a:latin typeface="+mn-lt"/>
                <a:ea typeface="+mn-ea"/>
                <a:cs typeface="+mn-cs"/>
              </a:defRPr>
            </a:lvl2pPr>
            <a:lvl3pPr marL="1282700" indent="-368300" algn="l" rtl="0" fontAlgn="base">
              <a:spcBef>
                <a:spcPct val="0"/>
              </a:spcBef>
              <a:spcAft>
                <a:spcPct val="0"/>
              </a:spcAft>
              <a:defRPr kern="1200">
                <a:solidFill>
                  <a:schemeClr val="lt1"/>
                </a:solidFill>
                <a:latin typeface="+mn-lt"/>
                <a:ea typeface="+mn-ea"/>
                <a:cs typeface="+mn-cs"/>
              </a:defRPr>
            </a:lvl3pPr>
            <a:lvl4pPr marL="1925955" indent="-554355" algn="l" rtl="0" fontAlgn="base">
              <a:spcBef>
                <a:spcPct val="0"/>
              </a:spcBef>
              <a:spcAft>
                <a:spcPct val="0"/>
              </a:spcAft>
              <a:defRPr kern="1200">
                <a:solidFill>
                  <a:schemeClr val="lt1"/>
                </a:solidFill>
                <a:latin typeface="+mn-lt"/>
                <a:ea typeface="+mn-ea"/>
                <a:cs typeface="+mn-cs"/>
              </a:defRPr>
            </a:lvl4pPr>
            <a:lvl5pPr marL="2568575" indent="-739775"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kumimoji="1" lang="zh-CN" altLang="en-US"/>
          </a:p>
        </p:txBody>
      </p:sp>
      <p:sp>
        <p:nvSpPr>
          <p:cNvPr id="35" name="文本框 3">
            <a:extLst>
              <a:ext uri="{FF2B5EF4-FFF2-40B4-BE49-F238E27FC236}">
                <a16:creationId xmlns:a16="http://schemas.microsoft.com/office/drawing/2014/main" id="{6BF6F84D-EC08-8349-9E64-468DC4D99F29}"/>
              </a:ext>
            </a:extLst>
          </p:cNvPr>
          <p:cNvSpPr txBox="1"/>
          <p:nvPr/>
        </p:nvSpPr>
        <p:spPr>
          <a:xfrm>
            <a:off x="2122593" y="5480199"/>
            <a:ext cx="397866" cy="461665"/>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kumimoji="1" lang="en-US" altLang="zh-CN" sz="2400" dirty="0"/>
              <a:t>…</a:t>
            </a:r>
            <a:endParaRPr kumimoji="1" lang="zh-CN" altLang="en-US" sz="2400" dirty="0"/>
          </a:p>
        </p:txBody>
      </p:sp>
      <p:sp>
        <p:nvSpPr>
          <p:cNvPr id="36" name="矩形 35">
            <a:extLst>
              <a:ext uri="{FF2B5EF4-FFF2-40B4-BE49-F238E27FC236}">
                <a16:creationId xmlns:a16="http://schemas.microsoft.com/office/drawing/2014/main" id="{42A5D67E-3F53-D74A-AB59-82990BAF23E8}"/>
              </a:ext>
            </a:extLst>
          </p:cNvPr>
          <p:cNvSpPr/>
          <p:nvPr/>
        </p:nvSpPr>
        <p:spPr>
          <a:xfrm>
            <a:off x="2538559" y="5607873"/>
            <a:ext cx="360040" cy="36000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40080" indent="-182880" algn="l" rtl="0" fontAlgn="base">
              <a:spcBef>
                <a:spcPct val="0"/>
              </a:spcBef>
              <a:spcAft>
                <a:spcPct val="0"/>
              </a:spcAft>
              <a:defRPr kern="1200">
                <a:solidFill>
                  <a:schemeClr val="lt1"/>
                </a:solidFill>
                <a:latin typeface="+mn-lt"/>
                <a:ea typeface="+mn-ea"/>
                <a:cs typeface="+mn-cs"/>
              </a:defRPr>
            </a:lvl2pPr>
            <a:lvl3pPr marL="1282700" indent="-368300" algn="l" rtl="0" fontAlgn="base">
              <a:spcBef>
                <a:spcPct val="0"/>
              </a:spcBef>
              <a:spcAft>
                <a:spcPct val="0"/>
              </a:spcAft>
              <a:defRPr kern="1200">
                <a:solidFill>
                  <a:schemeClr val="lt1"/>
                </a:solidFill>
                <a:latin typeface="+mn-lt"/>
                <a:ea typeface="+mn-ea"/>
                <a:cs typeface="+mn-cs"/>
              </a:defRPr>
            </a:lvl3pPr>
            <a:lvl4pPr marL="1925955" indent="-554355" algn="l" rtl="0" fontAlgn="base">
              <a:spcBef>
                <a:spcPct val="0"/>
              </a:spcBef>
              <a:spcAft>
                <a:spcPct val="0"/>
              </a:spcAft>
              <a:defRPr kern="1200">
                <a:solidFill>
                  <a:schemeClr val="lt1"/>
                </a:solidFill>
                <a:latin typeface="+mn-lt"/>
                <a:ea typeface="+mn-ea"/>
                <a:cs typeface="+mn-cs"/>
              </a:defRPr>
            </a:lvl4pPr>
            <a:lvl5pPr marL="2568575" indent="-739775"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kumimoji="1" lang="zh-CN" altLang="en-US"/>
          </a:p>
        </p:txBody>
      </p:sp>
      <p:sp>
        <p:nvSpPr>
          <p:cNvPr id="37" name="文本框 36">
            <a:extLst>
              <a:ext uri="{FF2B5EF4-FFF2-40B4-BE49-F238E27FC236}">
                <a16:creationId xmlns:a16="http://schemas.microsoft.com/office/drawing/2014/main" id="{6E0C3845-212A-1F49-AB17-10C8926E4ACC}"/>
              </a:ext>
            </a:extLst>
          </p:cNvPr>
          <p:cNvSpPr txBox="1"/>
          <p:nvPr/>
        </p:nvSpPr>
        <p:spPr>
          <a:xfrm>
            <a:off x="555036" y="3415759"/>
            <a:ext cx="587212" cy="523220"/>
          </a:xfrm>
          <a:prstGeom prst="rect">
            <a:avLst/>
          </a:prstGeom>
          <a:noFill/>
        </p:spPr>
        <p:txBody>
          <a:bodyPr wrap="none" rtlCol="0">
            <a:spAutoFit/>
          </a:bodyPr>
          <a:lstStyle/>
          <a:p>
            <a:r>
              <a:rPr kumimoji="1" lang="en-US" altLang="zh-CN" sz="2800" dirty="0"/>
              <a:t>t-2</a:t>
            </a:r>
            <a:endParaRPr kumimoji="1" lang="zh-CN" altLang="en-US" sz="2800" dirty="0"/>
          </a:p>
        </p:txBody>
      </p:sp>
      <p:sp>
        <p:nvSpPr>
          <p:cNvPr id="38" name="文本框 37">
            <a:extLst>
              <a:ext uri="{FF2B5EF4-FFF2-40B4-BE49-F238E27FC236}">
                <a16:creationId xmlns:a16="http://schemas.microsoft.com/office/drawing/2014/main" id="{613AD8EA-BDB2-0248-A19F-F8349DD4C5DC}"/>
              </a:ext>
            </a:extLst>
          </p:cNvPr>
          <p:cNvSpPr txBox="1"/>
          <p:nvPr/>
        </p:nvSpPr>
        <p:spPr>
          <a:xfrm>
            <a:off x="555036" y="3881723"/>
            <a:ext cx="587212" cy="523220"/>
          </a:xfrm>
          <a:prstGeom prst="rect">
            <a:avLst/>
          </a:prstGeom>
          <a:noFill/>
        </p:spPr>
        <p:txBody>
          <a:bodyPr wrap="none" rtlCol="0">
            <a:spAutoFit/>
          </a:bodyPr>
          <a:lstStyle/>
          <a:p>
            <a:r>
              <a:rPr kumimoji="1" lang="en-US" altLang="zh-CN" sz="2800" dirty="0"/>
              <a:t>t-1</a:t>
            </a:r>
            <a:endParaRPr kumimoji="1" lang="zh-CN" altLang="en-US" sz="2800" dirty="0"/>
          </a:p>
        </p:txBody>
      </p:sp>
      <p:sp>
        <p:nvSpPr>
          <p:cNvPr id="42" name="文本框 41">
            <a:extLst>
              <a:ext uri="{FF2B5EF4-FFF2-40B4-BE49-F238E27FC236}">
                <a16:creationId xmlns:a16="http://schemas.microsoft.com/office/drawing/2014/main" id="{63CAF365-9E88-D345-81F8-00CD9686E0F2}"/>
              </a:ext>
            </a:extLst>
          </p:cNvPr>
          <p:cNvSpPr txBox="1"/>
          <p:nvPr/>
        </p:nvSpPr>
        <p:spPr>
          <a:xfrm>
            <a:off x="677835" y="4476951"/>
            <a:ext cx="304892" cy="523220"/>
          </a:xfrm>
          <a:prstGeom prst="rect">
            <a:avLst/>
          </a:prstGeom>
          <a:noFill/>
        </p:spPr>
        <p:txBody>
          <a:bodyPr wrap="none" rtlCol="0">
            <a:spAutoFit/>
          </a:bodyPr>
          <a:lstStyle/>
          <a:p>
            <a:r>
              <a:rPr kumimoji="1" lang="en-US" altLang="zh-CN" sz="2800" dirty="0"/>
              <a:t>t</a:t>
            </a:r>
            <a:endParaRPr kumimoji="1" lang="zh-CN" altLang="en-US" sz="2800" dirty="0"/>
          </a:p>
        </p:txBody>
      </p:sp>
      <p:sp>
        <p:nvSpPr>
          <p:cNvPr id="43" name="文本框 45">
            <a:extLst>
              <a:ext uri="{FF2B5EF4-FFF2-40B4-BE49-F238E27FC236}">
                <a16:creationId xmlns:a16="http://schemas.microsoft.com/office/drawing/2014/main" id="{4FCF2AE1-8FCE-E847-BD16-1A0064B40215}"/>
              </a:ext>
            </a:extLst>
          </p:cNvPr>
          <p:cNvSpPr txBox="1"/>
          <p:nvPr/>
        </p:nvSpPr>
        <p:spPr>
          <a:xfrm>
            <a:off x="533819" y="4980457"/>
            <a:ext cx="667170" cy="523220"/>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kumimoji="1" lang="en-US" altLang="zh-CN" sz="2800" dirty="0"/>
              <a:t>t+1</a:t>
            </a:r>
            <a:endParaRPr kumimoji="1" lang="zh-CN" altLang="en-US" sz="2800" dirty="0"/>
          </a:p>
        </p:txBody>
      </p:sp>
      <p:sp>
        <p:nvSpPr>
          <p:cNvPr id="44" name="文本框 45">
            <a:extLst>
              <a:ext uri="{FF2B5EF4-FFF2-40B4-BE49-F238E27FC236}">
                <a16:creationId xmlns:a16="http://schemas.microsoft.com/office/drawing/2014/main" id="{D736AE25-A20E-7C41-9D30-D856B568F25A}"/>
              </a:ext>
            </a:extLst>
          </p:cNvPr>
          <p:cNvSpPr txBox="1"/>
          <p:nvPr/>
        </p:nvSpPr>
        <p:spPr>
          <a:xfrm>
            <a:off x="533819" y="5549564"/>
            <a:ext cx="667170" cy="523220"/>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kumimoji="1" lang="en-US" altLang="zh-CN" sz="2800" dirty="0"/>
              <a:t>t+2</a:t>
            </a:r>
            <a:endParaRPr kumimoji="1" lang="zh-CN" altLang="en-US" sz="2800" dirty="0"/>
          </a:p>
        </p:txBody>
      </p:sp>
      <p:sp>
        <p:nvSpPr>
          <p:cNvPr id="45" name="右箭头 44">
            <a:extLst>
              <a:ext uri="{FF2B5EF4-FFF2-40B4-BE49-F238E27FC236}">
                <a16:creationId xmlns:a16="http://schemas.microsoft.com/office/drawing/2014/main" id="{D7448D0C-9A8A-4D47-B052-C3DC9E162ABD}"/>
              </a:ext>
            </a:extLst>
          </p:cNvPr>
          <p:cNvSpPr/>
          <p:nvPr/>
        </p:nvSpPr>
        <p:spPr>
          <a:xfrm>
            <a:off x="3259937" y="4448886"/>
            <a:ext cx="1512168" cy="545976"/>
          </a:xfrm>
          <a:prstGeom prst="rightArrow">
            <a:avLst/>
          </a:prstGeom>
          <a:solidFill>
            <a:schemeClr val="accent1">
              <a:lumMod val="60000"/>
              <a:lumOff val="4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文本框 45">
            <a:extLst>
              <a:ext uri="{FF2B5EF4-FFF2-40B4-BE49-F238E27FC236}">
                <a16:creationId xmlns:a16="http://schemas.microsoft.com/office/drawing/2014/main" id="{D1AB026C-9FF6-1F45-A964-D89AEAC7E668}"/>
              </a:ext>
            </a:extLst>
          </p:cNvPr>
          <p:cNvSpPr txBox="1"/>
          <p:nvPr/>
        </p:nvSpPr>
        <p:spPr>
          <a:xfrm>
            <a:off x="3343064" y="4127928"/>
            <a:ext cx="1010213" cy="461665"/>
          </a:xfrm>
          <a:prstGeom prst="rect">
            <a:avLst/>
          </a:prstGeom>
          <a:noFill/>
        </p:spPr>
        <p:txBody>
          <a:bodyPr wrap="none" rtlCol="0">
            <a:spAutoFit/>
          </a:bodyPr>
          <a:lstStyle/>
          <a:p>
            <a:r>
              <a:rPr kumimoji="1" lang="en-US" altLang="zh-CN" sz="2400" dirty="0" err="1"/>
              <a:t>concat</a:t>
            </a:r>
            <a:endParaRPr kumimoji="1" lang="zh-CN" altLang="en-US" sz="2400" dirty="0"/>
          </a:p>
        </p:txBody>
      </p:sp>
      <p:grpSp>
        <p:nvGrpSpPr>
          <p:cNvPr id="47" name="组合 46">
            <a:extLst>
              <a:ext uri="{FF2B5EF4-FFF2-40B4-BE49-F238E27FC236}">
                <a16:creationId xmlns:a16="http://schemas.microsoft.com/office/drawing/2014/main" id="{59CD840A-89BA-FA4C-A40E-7A86AE1C1043}"/>
              </a:ext>
            </a:extLst>
          </p:cNvPr>
          <p:cNvGrpSpPr/>
          <p:nvPr/>
        </p:nvGrpSpPr>
        <p:grpSpPr>
          <a:xfrm>
            <a:off x="5147232" y="2635901"/>
            <a:ext cx="461665" cy="803769"/>
            <a:chOff x="10821863" y="4108700"/>
            <a:chExt cx="461665" cy="803769"/>
          </a:xfrm>
        </p:grpSpPr>
        <p:sp>
          <p:nvSpPr>
            <p:cNvPr id="48" name="矩形 47">
              <a:extLst>
                <a:ext uri="{FF2B5EF4-FFF2-40B4-BE49-F238E27FC236}">
                  <a16:creationId xmlns:a16="http://schemas.microsoft.com/office/drawing/2014/main" id="{E54E1F2E-F2FD-2B4B-9BC9-26B98FE74593}"/>
                </a:ext>
              </a:extLst>
            </p:cNvPr>
            <p:cNvSpPr/>
            <p:nvPr/>
          </p:nvSpPr>
          <p:spPr>
            <a:xfrm>
              <a:off x="10893872" y="4108700"/>
              <a:ext cx="198847" cy="198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矩形 48">
              <a:extLst>
                <a:ext uri="{FF2B5EF4-FFF2-40B4-BE49-F238E27FC236}">
                  <a16:creationId xmlns:a16="http://schemas.microsoft.com/office/drawing/2014/main" id="{F5BEE2EA-F548-564D-92A4-0FA0C437F0D7}"/>
                </a:ext>
              </a:extLst>
            </p:cNvPr>
            <p:cNvSpPr/>
            <p:nvPr/>
          </p:nvSpPr>
          <p:spPr>
            <a:xfrm>
              <a:off x="10893872" y="4281596"/>
              <a:ext cx="198847" cy="1988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文本框 49">
              <a:extLst>
                <a:ext uri="{FF2B5EF4-FFF2-40B4-BE49-F238E27FC236}">
                  <a16:creationId xmlns:a16="http://schemas.microsoft.com/office/drawing/2014/main" id="{EE7219A0-F900-6F4C-8ADE-720D9CDF0878}"/>
                </a:ext>
              </a:extLst>
            </p:cNvPr>
            <p:cNvSpPr txBox="1"/>
            <p:nvPr/>
          </p:nvSpPr>
          <p:spPr>
            <a:xfrm rot="5400000">
              <a:off x="10853763" y="4371897"/>
              <a:ext cx="397866" cy="461665"/>
            </a:xfrm>
            <a:prstGeom prst="rect">
              <a:avLst/>
            </a:prstGeom>
            <a:noFill/>
          </p:spPr>
          <p:txBody>
            <a:bodyPr wrap="none" rtlCol="0">
              <a:spAutoFit/>
            </a:bodyPr>
            <a:lstStyle/>
            <a:p>
              <a:r>
                <a:rPr kumimoji="1" lang="en-US" altLang="zh-CN" sz="2400" dirty="0"/>
                <a:t>…</a:t>
              </a:r>
              <a:endParaRPr kumimoji="1" lang="zh-CN" altLang="en-US" sz="2400" dirty="0"/>
            </a:p>
          </p:txBody>
        </p:sp>
        <p:sp>
          <p:nvSpPr>
            <p:cNvPr id="51" name="矩形 50">
              <a:extLst>
                <a:ext uri="{FF2B5EF4-FFF2-40B4-BE49-F238E27FC236}">
                  <a16:creationId xmlns:a16="http://schemas.microsoft.com/office/drawing/2014/main" id="{08F2E7B4-8814-5048-9953-C2B413450F6E}"/>
                </a:ext>
              </a:extLst>
            </p:cNvPr>
            <p:cNvSpPr/>
            <p:nvPr/>
          </p:nvSpPr>
          <p:spPr>
            <a:xfrm>
              <a:off x="10890388" y="4713644"/>
              <a:ext cx="198847" cy="198825"/>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40080" indent="-182880" algn="l" rtl="0" fontAlgn="base">
                <a:spcBef>
                  <a:spcPct val="0"/>
                </a:spcBef>
                <a:spcAft>
                  <a:spcPct val="0"/>
                </a:spcAft>
                <a:defRPr kern="1200">
                  <a:solidFill>
                    <a:schemeClr val="lt1"/>
                  </a:solidFill>
                  <a:latin typeface="+mn-lt"/>
                  <a:ea typeface="+mn-ea"/>
                  <a:cs typeface="+mn-cs"/>
                </a:defRPr>
              </a:lvl2pPr>
              <a:lvl3pPr marL="1282700" indent="-368300" algn="l" rtl="0" fontAlgn="base">
                <a:spcBef>
                  <a:spcPct val="0"/>
                </a:spcBef>
                <a:spcAft>
                  <a:spcPct val="0"/>
                </a:spcAft>
                <a:defRPr kern="1200">
                  <a:solidFill>
                    <a:schemeClr val="lt1"/>
                  </a:solidFill>
                  <a:latin typeface="+mn-lt"/>
                  <a:ea typeface="+mn-ea"/>
                  <a:cs typeface="+mn-cs"/>
                </a:defRPr>
              </a:lvl3pPr>
              <a:lvl4pPr marL="1925955" indent="-554355" algn="l" rtl="0" fontAlgn="base">
                <a:spcBef>
                  <a:spcPct val="0"/>
                </a:spcBef>
                <a:spcAft>
                  <a:spcPct val="0"/>
                </a:spcAft>
                <a:defRPr kern="1200">
                  <a:solidFill>
                    <a:schemeClr val="lt1"/>
                  </a:solidFill>
                  <a:latin typeface="+mn-lt"/>
                  <a:ea typeface="+mn-ea"/>
                  <a:cs typeface="+mn-cs"/>
                </a:defRPr>
              </a:lvl4pPr>
              <a:lvl5pPr marL="2568575" indent="-739775"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kumimoji="1" lang="zh-CN" altLang="en-US"/>
            </a:p>
          </p:txBody>
        </p:sp>
      </p:grpSp>
      <p:grpSp>
        <p:nvGrpSpPr>
          <p:cNvPr id="52" name="组合 51">
            <a:extLst>
              <a:ext uri="{FF2B5EF4-FFF2-40B4-BE49-F238E27FC236}">
                <a16:creationId xmlns:a16="http://schemas.microsoft.com/office/drawing/2014/main" id="{CA473736-ECA6-FC4B-A4D9-423941F2059F}"/>
              </a:ext>
            </a:extLst>
          </p:cNvPr>
          <p:cNvGrpSpPr/>
          <p:nvPr/>
        </p:nvGrpSpPr>
        <p:grpSpPr>
          <a:xfrm>
            <a:off x="5147232" y="3439006"/>
            <a:ext cx="461665" cy="803769"/>
            <a:chOff x="10821863" y="4108700"/>
            <a:chExt cx="461665" cy="803769"/>
          </a:xfrm>
        </p:grpSpPr>
        <p:sp>
          <p:nvSpPr>
            <p:cNvPr id="53" name="矩形 52">
              <a:extLst>
                <a:ext uri="{FF2B5EF4-FFF2-40B4-BE49-F238E27FC236}">
                  <a16:creationId xmlns:a16="http://schemas.microsoft.com/office/drawing/2014/main" id="{A0DAE9CD-A06F-0A47-A5F2-1C241C13469E}"/>
                </a:ext>
              </a:extLst>
            </p:cNvPr>
            <p:cNvSpPr/>
            <p:nvPr/>
          </p:nvSpPr>
          <p:spPr>
            <a:xfrm>
              <a:off x="10893872" y="4108700"/>
              <a:ext cx="198847" cy="198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矩形 53">
              <a:extLst>
                <a:ext uri="{FF2B5EF4-FFF2-40B4-BE49-F238E27FC236}">
                  <a16:creationId xmlns:a16="http://schemas.microsoft.com/office/drawing/2014/main" id="{E46ED190-D2BD-4943-8B13-1B7B402CB24D}"/>
                </a:ext>
              </a:extLst>
            </p:cNvPr>
            <p:cNvSpPr/>
            <p:nvPr/>
          </p:nvSpPr>
          <p:spPr>
            <a:xfrm>
              <a:off x="10893872" y="4281596"/>
              <a:ext cx="198847" cy="1988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文本框 54">
              <a:extLst>
                <a:ext uri="{FF2B5EF4-FFF2-40B4-BE49-F238E27FC236}">
                  <a16:creationId xmlns:a16="http://schemas.microsoft.com/office/drawing/2014/main" id="{4D079755-EB6F-5147-8867-D3127442D992}"/>
                </a:ext>
              </a:extLst>
            </p:cNvPr>
            <p:cNvSpPr txBox="1"/>
            <p:nvPr/>
          </p:nvSpPr>
          <p:spPr>
            <a:xfrm rot="5400000">
              <a:off x="10853763" y="4371897"/>
              <a:ext cx="397866" cy="461665"/>
            </a:xfrm>
            <a:prstGeom prst="rect">
              <a:avLst/>
            </a:prstGeom>
            <a:noFill/>
          </p:spPr>
          <p:txBody>
            <a:bodyPr wrap="none" rtlCol="0">
              <a:spAutoFit/>
            </a:bodyPr>
            <a:lstStyle/>
            <a:p>
              <a:r>
                <a:rPr kumimoji="1" lang="en-US" altLang="zh-CN" sz="2400" dirty="0"/>
                <a:t>…</a:t>
              </a:r>
              <a:endParaRPr kumimoji="1" lang="zh-CN" altLang="en-US" sz="2400" dirty="0"/>
            </a:p>
          </p:txBody>
        </p:sp>
        <p:sp>
          <p:nvSpPr>
            <p:cNvPr id="56" name="矩形 55">
              <a:extLst>
                <a:ext uri="{FF2B5EF4-FFF2-40B4-BE49-F238E27FC236}">
                  <a16:creationId xmlns:a16="http://schemas.microsoft.com/office/drawing/2014/main" id="{4875D9E2-E792-BF49-9ACD-2CB8E4E12A2A}"/>
                </a:ext>
              </a:extLst>
            </p:cNvPr>
            <p:cNvSpPr/>
            <p:nvPr/>
          </p:nvSpPr>
          <p:spPr>
            <a:xfrm>
              <a:off x="10890388" y="4713644"/>
              <a:ext cx="198847" cy="198825"/>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40080" indent="-182880" algn="l" rtl="0" fontAlgn="base">
                <a:spcBef>
                  <a:spcPct val="0"/>
                </a:spcBef>
                <a:spcAft>
                  <a:spcPct val="0"/>
                </a:spcAft>
                <a:defRPr kern="1200">
                  <a:solidFill>
                    <a:schemeClr val="lt1"/>
                  </a:solidFill>
                  <a:latin typeface="+mn-lt"/>
                  <a:ea typeface="+mn-ea"/>
                  <a:cs typeface="+mn-cs"/>
                </a:defRPr>
              </a:lvl2pPr>
              <a:lvl3pPr marL="1282700" indent="-368300" algn="l" rtl="0" fontAlgn="base">
                <a:spcBef>
                  <a:spcPct val="0"/>
                </a:spcBef>
                <a:spcAft>
                  <a:spcPct val="0"/>
                </a:spcAft>
                <a:defRPr kern="1200">
                  <a:solidFill>
                    <a:schemeClr val="lt1"/>
                  </a:solidFill>
                  <a:latin typeface="+mn-lt"/>
                  <a:ea typeface="+mn-ea"/>
                  <a:cs typeface="+mn-cs"/>
                </a:defRPr>
              </a:lvl3pPr>
              <a:lvl4pPr marL="1925955" indent="-554355" algn="l" rtl="0" fontAlgn="base">
                <a:spcBef>
                  <a:spcPct val="0"/>
                </a:spcBef>
                <a:spcAft>
                  <a:spcPct val="0"/>
                </a:spcAft>
                <a:defRPr kern="1200">
                  <a:solidFill>
                    <a:schemeClr val="lt1"/>
                  </a:solidFill>
                  <a:latin typeface="+mn-lt"/>
                  <a:ea typeface="+mn-ea"/>
                  <a:cs typeface="+mn-cs"/>
                </a:defRPr>
              </a:lvl4pPr>
              <a:lvl5pPr marL="2568575" indent="-739775"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kumimoji="1" lang="zh-CN" altLang="en-US"/>
            </a:p>
          </p:txBody>
        </p:sp>
      </p:grpSp>
      <p:grpSp>
        <p:nvGrpSpPr>
          <p:cNvPr id="57" name="组合 56">
            <a:extLst>
              <a:ext uri="{FF2B5EF4-FFF2-40B4-BE49-F238E27FC236}">
                <a16:creationId xmlns:a16="http://schemas.microsoft.com/office/drawing/2014/main" id="{AA6E4527-5023-7C45-9082-1D6118A5359E}"/>
              </a:ext>
            </a:extLst>
          </p:cNvPr>
          <p:cNvGrpSpPr/>
          <p:nvPr/>
        </p:nvGrpSpPr>
        <p:grpSpPr>
          <a:xfrm>
            <a:off x="5148538" y="4242775"/>
            <a:ext cx="461665" cy="803769"/>
            <a:chOff x="10821863" y="4108700"/>
            <a:chExt cx="461665" cy="803769"/>
          </a:xfrm>
        </p:grpSpPr>
        <p:sp>
          <p:nvSpPr>
            <p:cNvPr id="58" name="矩形 57">
              <a:extLst>
                <a:ext uri="{FF2B5EF4-FFF2-40B4-BE49-F238E27FC236}">
                  <a16:creationId xmlns:a16="http://schemas.microsoft.com/office/drawing/2014/main" id="{C7C72C00-72E6-A94E-8C6F-010124A2C177}"/>
                </a:ext>
              </a:extLst>
            </p:cNvPr>
            <p:cNvSpPr/>
            <p:nvPr/>
          </p:nvSpPr>
          <p:spPr>
            <a:xfrm>
              <a:off x="10893872" y="4108700"/>
              <a:ext cx="198847" cy="198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40080" indent="-182880" algn="l" rtl="0" fontAlgn="base">
                <a:spcBef>
                  <a:spcPct val="0"/>
                </a:spcBef>
                <a:spcAft>
                  <a:spcPct val="0"/>
                </a:spcAft>
                <a:defRPr kern="1200">
                  <a:solidFill>
                    <a:schemeClr val="lt1"/>
                  </a:solidFill>
                  <a:latin typeface="+mn-lt"/>
                  <a:ea typeface="+mn-ea"/>
                  <a:cs typeface="+mn-cs"/>
                </a:defRPr>
              </a:lvl2pPr>
              <a:lvl3pPr marL="1282700" indent="-368300" algn="l" rtl="0" fontAlgn="base">
                <a:spcBef>
                  <a:spcPct val="0"/>
                </a:spcBef>
                <a:spcAft>
                  <a:spcPct val="0"/>
                </a:spcAft>
                <a:defRPr kern="1200">
                  <a:solidFill>
                    <a:schemeClr val="lt1"/>
                  </a:solidFill>
                  <a:latin typeface="+mn-lt"/>
                  <a:ea typeface="+mn-ea"/>
                  <a:cs typeface="+mn-cs"/>
                </a:defRPr>
              </a:lvl3pPr>
              <a:lvl4pPr marL="1925955" indent="-554355" algn="l" rtl="0" fontAlgn="base">
                <a:spcBef>
                  <a:spcPct val="0"/>
                </a:spcBef>
                <a:spcAft>
                  <a:spcPct val="0"/>
                </a:spcAft>
                <a:defRPr kern="1200">
                  <a:solidFill>
                    <a:schemeClr val="lt1"/>
                  </a:solidFill>
                  <a:latin typeface="+mn-lt"/>
                  <a:ea typeface="+mn-ea"/>
                  <a:cs typeface="+mn-cs"/>
                </a:defRPr>
              </a:lvl4pPr>
              <a:lvl5pPr marL="2568575" indent="-739775"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kumimoji="1" lang="zh-CN" altLang="en-US"/>
            </a:p>
          </p:txBody>
        </p:sp>
        <p:sp>
          <p:nvSpPr>
            <p:cNvPr id="59" name="矩形 58">
              <a:extLst>
                <a:ext uri="{FF2B5EF4-FFF2-40B4-BE49-F238E27FC236}">
                  <a16:creationId xmlns:a16="http://schemas.microsoft.com/office/drawing/2014/main" id="{8279CBF6-332B-E044-AAE8-B87933F172C9}"/>
                </a:ext>
              </a:extLst>
            </p:cNvPr>
            <p:cNvSpPr/>
            <p:nvPr/>
          </p:nvSpPr>
          <p:spPr>
            <a:xfrm>
              <a:off x="10893872" y="4281596"/>
              <a:ext cx="198847" cy="1988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40080" indent="-182880" algn="l" rtl="0" fontAlgn="base">
                <a:spcBef>
                  <a:spcPct val="0"/>
                </a:spcBef>
                <a:spcAft>
                  <a:spcPct val="0"/>
                </a:spcAft>
                <a:defRPr kern="1200">
                  <a:solidFill>
                    <a:schemeClr val="lt1"/>
                  </a:solidFill>
                  <a:latin typeface="+mn-lt"/>
                  <a:ea typeface="+mn-ea"/>
                  <a:cs typeface="+mn-cs"/>
                </a:defRPr>
              </a:lvl2pPr>
              <a:lvl3pPr marL="1282700" indent="-368300" algn="l" rtl="0" fontAlgn="base">
                <a:spcBef>
                  <a:spcPct val="0"/>
                </a:spcBef>
                <a:spcAft>
                  <a:spcPct val="0"/>
                </a:spcAft>
                <a:defRPr kern="1200">
                  <a:solidFill>
                    <a:schemeClr val="lt1"/>
                  </a:solidFill>
                  <a:latin typeface="+mn-lt"/>
                  <a:ea typeface="+mn-ea"/>
                  <a:cs typeface="+mn-cs"/>
                </a:defRPr>
              </a:lvl3pPr>
              <a:lvl4pPr marL="1925955" indent="-554355" algn="l" rtl="0" fontAlgn="base">
                <a:spcBef>
                  <a:spcPct val="0"/>
                </a:spcBef>
                <a:spcAft>
                  <a:spcPct val="0"/>
                </a:spcAft>
                <a:defRPr kern="1200">
                  <a:solidFill>
                    <a:schemeClr val="lt1"/>
                  </a:solidFill>
                  <a:latin typeface="+mn-lt"/>
                  <a:ea typeface="+mn-ea"/>
                  <a:cs typeface="+mn-cs"/>
                </a:defRPr>
              </a:lvl4pPr>
              <a:lvl5pPr marL="2568575" indent="-739775"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kumimoji="1" lang="zh-CN" altLang="en-US"/>
            </a:p>
          </p:txBody>
        </p:sp>
        <p:sp>
          <p:nvSpPr>
            <p:cNvPr id="60" name="文本框 52">
              <a:extLst>
                <a:ext uri="{FF2B5EF4-FFF2-40B4-BE49-F238E27FC236}">
                  <a16:creationId xmlns:a16="http://schemas.microsoft.com/office/drawing/2014/main" id="{C77585A5-EF71-6F46-83E0-9B456A84AAE8}"/>
                </a:ext>
              </a:extLst>
            </p:cNvPr>
            <p:cNvSpPr txBox="1"/>
            <p:nvPr/>
          </p:nvSpPr>
          <p:spPr>
            <a:xfrm rot="5400000">
              <a:off x="10853763" y="4371897"/>
              <a:ext cx="397866" cy="461665"/>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kumimoji="1" lang="en-US" altLang="zh-CN" sz="2400" dirty="0"/>
                <a:t>…</a:t>
              </a:r>
              <a:endParaRPr kumimoji="1" lang="zh-CN" altLang="en-US" sz="2400" dirty="0"/>
            </a:p>
          </p:txBody>
        </p:sp>
        <p:sp>
          <p:nvSpPr>
            <p:cNvPr id="61" name="矩形 60">
              <a:extLst>
                <a:ext uri="{FF2B5EF4-FFF2-40B4-BE49-F238E27FC236}">
                  <a16:creationId xmlns:a16="http://schemas.microsoft.com/office/drawing/2014/main" id="{39F504A7-588C-C248-83D2-6C04CF3FEA6F}"/>
                </a:ext>
              </a:extLst>
            </p:cNvPr>
            <p:cNvSpPr/>
            <p:nvPr/>
          </p:nvSpPr>
          <p:spPr>
            <a:xfrm>
              <a:off x="10890388" y="4713644"/>
              <a:ext cx="198847" cy="198825"/>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40080" indent="-182880" algn="l" rtl="0" fontAlgn="base">
                <a:spcBef>
                  <a:spcPct val="0"/>
                </a:spcBef>
                <a:spcAft>
                  <a:spcPct val="0"/>
                </a:spcAft>
                <a:defRPr kern="1200">
                  <a:solidFill>
                    <a:schemeClr val="lt1"/>
                  </a:solidFill>
                  <a:latin typeface="+mn-lt"/>
                  <a:ea typeface="+mn-ea"/>
                  <a:cs typeface="+mn-cs"/>
                </a:defRPr>
              </a:lvl2pPr>
              <a:lvl3pPr marL="1282700" indent="-368300" algn="l" rtl="0" fontAlgn="base">
                <a:spcBef>
                  <a:spcPct val="0"/>
                </a:spcBef>
                <a:spcAft>
                  <a:spcPct val="0"/>
                </a:spcAft>
                <a:defRPr kern="1200">
                  <a:solidFill>
                    <a:schemeClr val="lt1"/>
                  </a:solidFill>
                  <a:latin typeface="+mn-lt"/>
                  <a:ea typeface="+mn-ea"/>
                  <a:cs typeface="+mn-cs"/>
                </a:defRPr>
              </a:lvl3pPr>
              <a:lvl4pPr marL="1925955" indent="-554355" algn="l" rtl="0" fontAlgn="base">
                <a:spcBef>
                  <a:spcPct val="0"/>
                </a:spcBef>
                <a:spcAft>
                  <a:spcPct val="0"/>
                </a:spcAft>
                <a:defRPr kern="1200">
                  <a:solidFill>
                    <a:schemeClr val="lt1"/>
                  </a:solidFill>
                  <a:latin typeface="+mn-lt"/>
                  <a:ea typeface="+mn-ea"/>
                  <a:cs typeface="+mn-cs"/>
                </a:defRPr>
              </a:lvl4pPr>
              <a:lvl5pPr marL="2568575" indent="-739775"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kumimoji="1" lang="zh-CN" altLang="en-US"/>
            </a:p>
          </p:txBody>
        </p:sp>
      </p:grpSp>
      <p:grpSp>
        <p:nvGrpSpPr>
          <p:cNvPr id="62" name="组合 61">
            <a:extLst>
              <a:ext uri="{FF2B5EF4-FFF2-40B4-BE49-F238E27FC236}">
                <a16:creationId xmlns:a16="http://schemas.microsoft.com/office/drawing/2014/main" id="{A7CE95D0-D304-2D4A-95E9-3513955E840B}"/>
              </a:ext>
            </a:extLst>
          </p:cNvPr>
          <p:cNvGrpSpPr/>
          <p:nvPr/>
        </p:nvGrpSpPr>
        <p:grpSpPr>
          <a:xfrm>
            <a:off x="5147232" y="5057938"/>
            <a:ext cx="461665" cy="803769"/>
            <a:chOff x="10821863" y="4108700"/>
            <a:chExt cx="461665" cy="803769"/>
          </a:xfrm>
        </p:grpSpPr>
        <p:sp>
          <p:nvSpPr>
            <p:cNvPr id="63" name="矩形 62">
              <a:extLst>
                <a:ext uri="{FF2B5EF4-FFF2-40B4-BE49-F238E27FC236}">
                  <a16:creationId xmlns:a16="http://schemas.microsoft.com/office/drawing/2014/main" id="{F600BA75-1E9E-9742-BEF0-534CDF078863}"/>
                </a:ext>
              </a:extLst>
            </p:cNvPr>
            <p:cNvSpPr/>
            <p:nvPr/>
          </p:nvSpPr>
          <p:spPr>
            <a:xfrm>
              <a:off x="10893872" y="4108700"/>
              <a:ext cx="198847" cy="198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40080" indent="-182880" algn="l" rtl="0" fontAlgn="base">
                <a:spcBef>
                  <a:spcPct val="0"/>
                </a:spcBef>
                <a:spcAft>
                  <a:spcPct val="0"/>
                </a:spcAft>
                <a:defRPr kern="1200">
                  <a:solidFill>
                    <a:schemeClr val="lt1"/>
                  </a:solidFill>
                  <a:latin typeface="+mn-lt"/>
                  <a:ea typeface="+mn-ea"/>
                  <a:cs typeface="+mn-cs"/>
                </a:defRPr>
              </a:lvl2pPr>
              <a:lvl3pPr marL="1282700" indent="-368300" algn="l" rtl="0" fontAlgn="base">
                <a:spcBef>
                  <a:spcPct val="0"/>
                </a:spcBef>
                <a:spcAft>
                  <a:spcPct val="0"/>
                </a:spcAft>
                <a:defRPr kern="1200">
                  <a:solidFill>
                    <a:schemeClr val="lt1"/>
                  </a:solidFill>
                  <a:latin typeface="+mn-lt"/>
                  <a:ea typeface="+mn-ea"/>
                  <a:cs typeface="+mn-cs"/>
                </a:defRPr>
              </a:lvl3pPr>
              <a:lvl4pPr marL="1925955" indent="-554355" algn="l" rtl="0" fontAlgn="base">
                <a:spcBef>
                  <a:spcPct val="0"/>
                </a:spcBef>
                <a:spcAft>
                  <a:spcPct val="0"/>
                </a:spcAft>
                <a:defRPr kern="1200">
                  <a:solidFill>
                    <a:schemeClr val="lt1"/>
                  </a:solidFill>
                  <a:latin typeface="+mn-lt"/>
                  <a:ea typeface="+mn-ea"/>
                  <a:cs typeface="+mn-cs"/>
                </a:defRPr>
              </a:lvl4pPr>
              <a:lvl5pPr marL="2568575" indent="-739775"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kumimoji="1" lang="zh-CN" altLang="en-US"/>
            </a:p>
          </p:txBody>
        </p:sp>
        <p:sp>
          <p:nvSpPr>
            <p:cNvPr id="64" name="矩形 63">
              <a:extLst>
                <a:ext uri="{FF2B5EF4-FFF2-40B4-BE49-F238E27FC236}">
                  <a16:creationId xmlns:a16="http://schemas.microsoft.com/office/drawing/2014/main" id="{892B1982-A76F-6646-910B-A65492A06617}"/>
                </a:ext>
              </a:extLst>
            </p:cNvPr>
            <p:cNvSpPr/>
            <p:nvPr/>
          </p:nvSpPr>
          <p:spPr>
            <a:xfrm>
              <a:off x="10893872" y="4281596"/>
              <a:ext cx="198847" cy="1988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40080" indent="-182880" algn="l" rtl="0" fontAlgn="base">
                <a:spcBef>
                  <a:spcPct val="0"/>
                </a:spcBef>
                <a:spcAft>
                  <a:spcPct val="0"/>
                </a:spcAft>
                <a:defRPr kern="1200">
                  <a:solidFill>
                    <a:schemeClr val="lt1"/>
                  </a:solidFill>
                  <a:latin typeface="+mn-lt"/>
                  <a:ea typeface="+mn-ea"/>
                  <a:cs typeface="+mn-cs"/>
                </a:defRPr>
              </a:lvl2pPr>
              <a:lvl3pPr marL="1282700" indent="-368300" algn="l" rtl="0" fontAlgn="base">
                <a:spcBef>
                  <a:spcPct val="0"/>
                </a:spcBef>
                <a:spcAft>
                  <a:spcPct val="0"/>
                </a:spcAft>
                <a:defRPr kern="1200">
                  <a:solidFill>
                    <a:schemeClr val="lt1"/>
                  </a:solidFill>
                  <a:latin typeface="+mn-lt"/>
                  <a:ea typeface="+mn-ea"/>
                  <a:cs typeface="+mn-cs"/>
                </a:defRPr>
              </a:lvl3pPr>
              <a:lvl4pPr marL="1925955" indent="-554355" algn="l" rtl="0" fontAlgn="base">
                <a:spcBef>
                  <a:spcPct val="0"/>
                </a:spcBef>
                <a:spcAft>
                  <a:spcPct val="0"/>
                </a:spcAft>
                <a:defRPr kern="1200">
                  <a:solidFill>
                    <a:schemeClr val="lt1"/>
                  </a:solidFill>
                  <a:latin typeface="+mn-lt"/>
                  <a:ea typeface="+mn-ea"/>
                  <a:cs typeface="+mn-cs"/>
                </a:defRPr>
              </a:lvl4pPr>
              <a:lvl5pPr marL="2568575" indent="-739775"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kumimoji="1" lang="zh-CN" altLang="en-US"/>
            </a:p>
          </p:txBody>
        </p:sp>
        <p:sp>
          <p:nvSpPr>
            <p:cNvPr id="65" name="文本框 52">
              <a:extLst>
                <a:ext uri="{FF2B5EF4-FFF2-40B4-BE49-F238E27FC236}">
                  <a16:creationId xmlns:a16="http://schemas.microsoft.com/office/drawing/2014/main" id="{BF1A0C0F-F1FA-2048-9BDB-348ECE88094E}"/>
                </a:ext>
              </a:extLst>
            </p:cNvPr>
            <p:cNvSpPr txBox="1"/>
            <p:nvPr/>
          </p:nvSpPr>
          <p:spPr>
            <a:xfrm rot="5400000">
              <a:off x="10853763" y="4371897"/>
              <a:ext cx="397866" cy="461665"/>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kumimoji="1" lang="en-US" altLang="zh-CN" sz="2400" dirty="0"/>
                <a:t>…</a:t>
              </a:r>
              <a:endParaRPr kumimoji="1" lang="zh-CN" altLang="en-US" sz="2400" dirty="0"/>
            </a:p>
          </p:txBody>
        </p:sp>
        <p:sp>
          <p:nvSpPr>
            <p:cNvPr id="66" name="矩形 65">
              <a:extLst>
                <a:ext uri="{FF2B5EF4-FFF2-40B4-BE49-F238E27FC236}">
                  <a16:creationId xmlns:a16="http://schemas.microsoft.com/office/drawing/2014/main" id="{0452E509-15E2-0140-9494-B76324C5200C}"/>
                </a:ext>
              </a:extLst>
            </p:cNvPr>
            <p:cNvSpPr/>
            <p:nvPr/>
          </p:nvSpPr>
          <p:spPr>
            <a:xfrm>
              <a:off x="10890388" y="4713644"/>
              <a:ext cx="198847" cy="198825"/>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40080" indent="-182880" algn="l" rtl="0" fontAlgn="base">
                <a:spcBef>
                  <a:spcPct val="0"/>
                </a:spcBef>
                <a:spcAft>
                  <a:spcPct val="0"/>
                </a:spcAft>
                <a:defRPr kern="1200">
                  <a:solidFill>
                    <a:schemeClr val="lt1"/>
                  </a:solidFill>
                  <a:latin typeface="+mn-lt"/>
                  <a:ea typeface="+mn-ea"/>
                  <a:cs typeface="+mn-cs"/>
                </a:defRPr>
              </a:lvl2pPr>
              <a:lvl3pPr marL="1282700" indent="-368300" algn="l" rtl="0" fontAlgn="base">
                <a:spcBef>
                  <a:spcPct val="0"/>
                </a:spcBef>
                <a:spcAft>
                  <a:spcPct val="0"/>
                </a:spcAft>
                <a:defRPr kern="1200">
                  <a:solidFill>
                    <a:schemeClr val="lt1"/>
                  </a:solidFill>
                  <a:latin typeface="+mn-lt"/>
                  <a:ea typeface="+mn-ea"/>
                  <a:cs typeface="+mn-cs"/>
                </a:defRPr>
              </a:lvl3pPr>
              <a:lvl4pPr marL="1925955" indent="-554355" algn="l" rtl="0" fontAlgn="base">
                <a:spcBef>
                  <a:spcPct val="0"/>
                </a:spcBef>
                <a:spcAft>
                  <a:spcPct val="0"/>
                </a:spcAft>
                <a:defRPr kern="1200">
                  <a:solidFill>
                    <a:schemeClr val="lt1"/>
                  </a:solidFill>
                  <a:latin typeface="+mn-lt"/>
                  <a:ea typeface="+mn-ea"/>
                  <a:cs typeface="+mn-cs"/>
                </a:defRPr>
              </a:lvl4pPr>
              <a:lvl5pPr marL="2568575" indent="-739775"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kumimoji="1" lang="zh-CN" altLang="en-US"/>
            </a:p>
          </p:txBody>
        </p:sp>
      </p:grpSp>
      <p:grpSp>
        <p:nvGrpSpPr>
          <p:cNvPr id="67" name="组合 66">
            <a:extLst>
              <a:ext uri="{FF2B5EF4-FFF2-40B4-BE49-F238E27FC236}">
                <a16:creationId xmlns:a16="http://schemas.microsoft.com/office/drawing/2014/main" id="{18F71B10-FD4C-D640-8FB4-0895766EE1BE}"/>
              </a:ext>
            </a:extLst>
          </p:cNvPr>
          <p:cNvGrpSpPr/>
          <p:nvPr/>
        </p:nvGrpSpPr>
        <p:grpSpPr>
          <a:xfrm>
            <a:off x="5147232" y="5873101"/>
            <a:ext cx="461665" cy="803769"/>
            <a:chOff x="10821863" y="4108700"/>
            <a:chExt cx="461665" cy="803769"/>
          </a:xfrm>
        </p:grpSpPr>
        <p:sp>
          <p:nvSpPr>
            <p:cNvPr id="68" name="矩形 67">
              <a:extLst>
                <a:ext uri="{FF2B5EF4-FFF2-40B4-BE49-F238E27FC236}">
                  <a16:creationId xmlns:a16="http://schemas.microsoft.com/office/drawing/2014/main" id="{7E5BAE9D-ABE4-5545-ACBE-FC3F420536A0}"/>
                </a:ext>
              </a:extLst>
            </p:cNvPr>
            <p:cNvSpPr/>
            <p:nvPr/>
          </p:nvSpPr>
          <p:spPr>
            <a:xfrm>
              <a:off x="10893872" y="4108700"/>
              <a:ext cx="198847" cy="198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40080" indent="-182880" algn="l" rtl="0" fontAlgn="base">
                <a:spcBef>
                  <a:spcPct val="0"/>
                </a:spcBef>
                <a:spcAft>
                  <a:spcPct val="0"/>
                </a:spcAft>
                <a:defRPr kern="1200">
                  <a:solidFill>
                    <a:schemeClr val="lt1"/>
                  </a:solidFill>
                  <a:latin typeface="+mn-lt"/>
                  <a:ea typeface="+mn-ea"/>
                  <a:cs typeface="+mn-cs"/>
                </a:defRPr>
              </a:lvl2pPr>
              <a:lvl3pPr marL="1282700" indent="-368300" algn="l" rtl="0" fontAlgn="base">
                <a:spcBef>
                  <a:spcPct val="0"/>
                </a:spcBef>
                <a:spcAft>
                  <a:spcPct val="0"/>
                </a:spcAft>
                <a:defRPr kern="1200">
                  <a:solidFill>
                    <a:schemeClr val="lt1"/>
                  </a:solidFill>
                  <a:latin typeface="+mn-lt"/>
                  <a:ea typeface="+mn-ea"/>
                  <a:cs typeface="+mn-cs"/>
                </a:defRPr>
              </a:lvl3pPr>
              <a:lvl4pPr marL="1925955" indent="-554355" algn="l" rtl="0" fontAlgn="base">
                <a:spcBef>
                  <a:spcPct val="0"/>
                </a:spcBef>
                <a:spcAft>
                  <a:spcPct val="0"/>
                </a:spcAft>
                <a:defRPr kern="1200">
                  <a:solidFill>
                    <a:schemeClr val="lt1"/>
                  </a:solidFill>
                  <a:latin typeface="+mn-lt"/>
                  <a:ea typeface="+mn-ea"/>
                  <a:cs typeface="+mn-cs"/>
                </a:defRPr>
              </a:lvl4pPr>
              <a:lvl5pPr marL="2568575" indent="-739775"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kumimoji="1" lang="zh-CN" altLang="en-US"/>
            </a:p>
          </p:txBody>
        </p:sp>
        <p:sp>
          <p:nvSpPr>
            <p:cNvPr id="69" name="矩形 68">
              <a:extLst>
                <a:ext uri="{FF2B5EF4-FFF2-40B4-BE49-F238E27FC236}">
                  <a16:creationId xmlns:a16="http://schemas.microsoft.com/office/drawing/2014/main" id="{9268D457-B803-C445-A522-5C5586EEBB12}"/>
                </a:ext>
              </a:extLst>
            </p:cNvPr>
            <p:cNvSpPr/>
            <p:nvPr/>
          </p:nvSpPr>
          <p:spPr>
            <a:xfrm>
              <a:off x="10893872" y="4281596"/>
              <a:ext cx="198847" cy="1988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40080" indent="-182880" algn="l" rtl="0" fontAlgn="base">
                <a:spcBef>
                  <a:spcPct val="0"/>
                </a:spcBef>
                <a:spcAft>
                  <a:spcPct val="0"/>
                </a:spcAft>
                <a:defRPr kern="1200">
                  <a:solidFill>
                    <a:schemeClr val="lt1"/>
                  </a:solidFill>
                  <a:latin typeface="+mn-lt"/>
                  <a:ea typeface="+mn-ea"/>
                  <a:cs typeface="+mn-cs"/>
                </a:defRPr>
              </a:lvl2pPr>
              <a:lvl3pPr marL="1282700" indent="-368300" algn="l" rtl="0" fontAlgn="base">
                <a:spcBef>
                  <a:spcPct val="0"/>
                </a:spcBef>
                <a:spcAft>
                  <a:spcPct val="0"/>
                </a:spcAft>
                <a:defRPr kern="1200">
                  <a:solidFill>
                    <a:schemeClr val="lt1"/>
                  </a:solidFill>
                  <a:latin typeface="+mn-lt"/>
                  <a:ea typeface="+mn-ea"/>
                  <a:cs typeface="+mn-cs"/>
                </a:defRPr>
              </a:lvl3pPr>
              <a:lvl4pPr marL="1925955" indent="-554355" algn="l" rtl="0" fontAlgn="base">
                <a:spcBef>
                  <a:spcPct val="0"/>
                </a:spcBef>
                <a:spcAft>
                  <a:spcPct val="0"/>
                </a:spcAft>
                <a:defRPr kern="1200">
                  <a:solidFill>
                    <a:schemeClr val="lt1"/>
                  </a:solidFill>
                  <a:latin typeface="+mn-lt"/>
                  <a:ea typeface="+mn-ea"/>
                  <a:cs typeface="+mn-cs"/>
                </a:defRPr>
              </a:lvl4pPr>
              <a:lvl5pPr marL="2568575" indent="-739775"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kumimoji="1" lang="zh-CN" altLang="en-US"/>
            </a:p>
          </p:txBody>
        </p:sp>
        <p:sp>
          <p:nvSpPr>
            <p:cNvPr id="70" name="文本框 52">
              <a:extLst>
                <a:ext uri="{FF2B5EF4-FFF2-40B4-BE49-F238E27FC236}">
                  <a16:creationId xmlns:a16="http://schemas.microsoft.com/office/drawing/2014/main" id="{ABEED8F6-9204-444E-B45B-57314E2DDFA2}"/>
                </a:ext>
              </a:extLst>
            </p:cNvPr>
            <p:cNvSpPr txBox="1"/>
            <p:nvPr/>
          </p:nvSpPr>
          <p:spPr>
            <a:xfrm rot="5400000">
              <a:off x="10853763" y="4371897"/>
              <a:ext cx="397866" cy="461665"/>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kumimoji="1" lang="en-US" altLang="zh-CN" sz="2400" dirty="0"/>
                <a:t>…</a:t>
              </a:r>
              <a:endParaRPr kumimoji="1" lang="zh-CN" altLang="en-US" sz="2400" dirty="0"/>
            </a:p>
          </p:txBody>
        </p:sp>
        <p:sp>
          <p:nvSpPr>
            <p:cNvPr id="71" name="矩形 70">
              <a:extLst>
                <a:ext uri="{FF2B5EF4-FFF2-40B4-BE49-F238E27FC236}">
                  <a16:creationId xmlns:a16="http://schemas.microsoft.com/office/drawing/2014/main" id="{00CE5576-DA15-D34B-9F60-6923E110BE63}"/>
                </a:ext>
              </a:extLst>
            </p:cNvPr>
            <p:cNvSpPr/>
            <p:nvPr/>
          </p:nvSpPr>
          <p:spPr>
            <a:xfrm>
              <a:off x="10890388" y="4713644"/>
              <a:ext cx="198847" cy="198825"/>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40080" indent="-182880" algn="l" rtl="0" fontAlgn="base">
                <a:spcBef>
                  <a:spcPct val="0"/>
                </a:spcBef>
                <a:spcAft>
                  <a:spcPct val="0"/>
                </a:spcAft>
                <a:defRPr kern="1200">
                  <a:solidFill>
                    <a:schemeClr val="lt1"/>
                  </a:solidFill>
                  <a:latin typeface="+mn-lt"/>
                  <a:ea typeface="+mn-ea"/>
                  <a:cs typeface="+mn-cs"/>
                </a:defRPr>
              </a:lvl2pPr>
              <a:lvl3pPr marL="1282700" indent="-368300" algn="l" rtl="0" fontAlgn="base">
                <a:spcBef>
                  <a:spcPct val="0"/>
                </a:spcBef>
                <a:spcAft>
                  <a:spcPct val="0"/>
                </a:spcAft>
                <a:defRPr kern="1200">
                  <a:solidFill>
                    <a:schemeClr val="lt1"/>
                  </a:solidFill>
                  <a:latin typeface="+mn-lt"/>
                  <a:ea typeface="+mn-ea"/>
                  <a:cs typeface="+mn-cs"/>
                </a:defRPr>
              </a:lvl3pPr>
              <a:lvl4pPr marL="1925955" indent="-554355" algn="l" rtl="0" fontAlgn="base">
                <a:spcBef>
                  <a:spcPct val="0"/>
                </a:spcBef>
                <a:spcAft>
                  <a:spcPct val="0"/>
                </a:spcAft>
                <a:defRPr kern="1200">
                  <a:solidFill>
                    <a:schemeClr val="lt1"/>
                  </a:solidFill>
                  <a:latin typeface="+mn-lt"/>
                  <a:ea typeface="+mn-ea"/>
                  <a:cs typeface="+mn-cs"/>
                </a:defRPr>
              </a:lvl4pPr>
              <a:lvl5pPr marL="2568575" indent="-739775"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kumimoji="1" lang="zh-CN" altLang="en-US"/>
            </a:p>
          </p:txBody>
        </p:sp>
      </p:grpSp>
      <p:pic>
        <p:nvPicPr>
          <p:cNvPr id="2" name="图片 1">
            <a:extLst>
              <a:ext uri="{FF2B5EF4-FFF2-40B4-BE49-F238E27FC236}">
                <a16:creationId xmlns:a16="http://schemas.microsoft.com/office/drawing/2014/main" id="{C685E64B-718C-EE44-8C03-0702E6A902D9}"/>
              </a:ext>
            </a:extLst>
          </p:cNvPr>
          <p:cNvPicPr>
            <a:picLocks noChangeAspect="1"/>
          </p:cNvPicPr>
          <p:nvPr/>
        </p:nvPicPr>
        <p:blipFill>
          <a:blip r:embed="rId3"/>
          <a:stretch>
            <a:fillRect/>
          </a:stretch>
        </p:blipFill>
        <p:spPr>
          <a:xfrm>
            <a:off x="7581503" y="2601444"/>
            <a:ext cx="4880055" cy="3947803"/>
          </a:xfrm>
          <a:prstGeom prst="rect">
            <a:avLst/>
          </a:prstGeom>
        </p:spPr>
      </p:pic>
    </p:spTree>
    <p:extLst>
      <p:ext uri="{BB962C8B-B14F-4D97-AF65-F5344CB8AC3E}">
        <p14:creationId xmlns:p14="http://schemas.microsoft.com/office/powerpoint/2010/main" val="472396369"/>
      </p:ext>
    </p:extLst>
  </p:cSld>
  <p:clrMapOvr>
    <a:masterClrMapping/>
  </p:clrMapOvr>
  <mc:AlternateContent xmlns:mc="http://schemas.openxmlformats.org/markup-compatibility/2006" xmlns:p14="http://schemas.microsoft.com/office/powerpoint/2010/main">
    <mc:Choice Requires="p14">
      <p:transition p14:dur="0" advTm="6537"/>
    </mc:Choice>
    <mc:Fallback xmlns="">
      <p:transition advTm="653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77C93D78-2512-4140-A97F-826FEEF5AE88}"/>
              </a:ext>
            </a:extLst>
          </p:cNvPr>
          <p:cNvPicPr>
            <a:picLocks noChangeAspect="1"/>
          </p:cNvPicPr>
          <p:nvPr/>
        </p:nvPicPr>
        <p:blipFill>
          <a:blip r:embed="rId3"/>
          <a:stretch>
            <a:fillRect/>
          </a:stretch>
        </p:blipFill>
        <p:spPr>
          <a:xfrm>
            <a:off x="6295240" y="1850368"/>
            <a:ext cx="5183710" cy="3891977"/>
          </a:xfrm>
          <a:prstGeom prst="rect">
            <a:avLst/>
          </a:prstGeom>
        </p:spPr>
      </p:pic>
      <p:grpSp>
        <p:nvGrpSpPr>
          <p:cNvPr id="39" name="组合 19"/>
          <p:cNvGrpSpPr/>
          <p:nvPr/>
        </p:nvGrpSpPr>
        <p:grpSpPr>
          <a:xfrm>
            <a:off x="308695" y="231948"/>
            <a:ext cx="9080352" cy="803605"/>
            <a:chOff x="3978442" y="685959"/>
            <a:chExt cx="7226359" cy="582454"/>
          </a:xfrm>
        </p:grpSpPr>
        <p:sp>
          <p:nvSpPr>
            <p:cNvPr id="1048599" name="文本框 20"/>
            <p:cNvSpPr txBox="1"/>
            <p:nvPr/>
          </p:nvSpPr>
          <p:spPr>
            <a:xfrm>
              <a:off x="4895333" y="685959"/>
              <a:ext cx="6309468" cy="568149"/>
            </a:xfrm>
            <a:prstGeom prst="rect">
              <a:avLst/>
            </a:prstGeom>
            <a:noFill/>
          </p:spPr>
          <p:txBody>
            <a:bodyPr wrap="square" rtlCol="0">
              <a:spAutoFit/>
            </a:bodyPr>
            <a:lstStyle/>
            <a:p>
              <a:pPr>
                <a:lnSpc>
                  <a:spcPct val="140000"/>
                </a:lnSpc>
                <a:defRPr/>
              </a:pPr>
              <a:r>
                <a:rPr lang="zh-CN" altLang="en-US" sz="3600" kern="0" dirty="0">
                  <a:solidFill>
                    <a:schemeClr val="accent1">
                      <a:lumMod val="50000"/>
                    </a:schemeClr>
                  </a:solidFill>
                  <a:latin typeface="微软雅黑" panose="020B0503020204020204" pitchFamily="34" charset="-122"/>
                  <a:ea typeface="微软雅黑" panose="020B0503020204020204" pitchFamily="34" charset="-122"/>
                </a:rPr>
                <a:t>实验结果</a:t>
              </a:r>
              <a:endParaRPr lang="en-US" altLang="zh-CN" sz="3600" kern="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40" name="组合 21"/>
            <p:cNvGrpSpPr/>
            <p:nvPr/>
          </p:nvGrpSpPr>
          <p:grpSpPr>
            <a:xfrm>
              <a:off x="3978442" y="834189"/>
              <a:ext cx="859340" cy="434224"/>
              <a:chOff x="3064042" y="834189"/>
              <a:chExt cx="859340" cy="434224"/>
            </a:xfrm>
          </p:grpSpPr>
          <p:sp>
            <p:nvSpPr>
              <p:cNvPr id="1048600" name="燕尾形 1"/>
              <p:cNvSpPr/>
              <p:nvPr/>
            </p:nvSpPr>
            <p:spPr>
              <a:xfrm>
                <a:off x="3064042" y="834189"/>
                <a:ext cx="434224" cy="434224"/>
              </a:xfrm>
              <a:prstGeom prst="chevron">
                <a:avLst>
                  <a:gd name="adj" fmla="val 47829"/>
                </a:avLst>
              </a:prstGeom>
              <a:solidFill>
                <a:schemeClr val="accent5">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微软雅黑" panose="020B0503020204020204" pitchFamily="34" charset="-122"/>
                  <a:cs typeface="+mn-cs"/>
                </a:endParaRPr>
              </a:p>
            </p:txBody>
          </p:sp>
          <p:sp>
            <p:nvSpPr>
              <p:cNvPr id="1048601" name="燕尾形 22"/>
              <p:cNvSpPr/>
              <p:nvPr/>
            </p:nvSpPr>
            <p:spPr>
              <a:xfrm>
                <a:off x="3489158" y="834189"/>
                <a:ext cx="434224" cy="434224"/>
              </a:xfrm>
              <a:prstGeom prst="chevron">
                <a:avLst>
                  <a:gd name="adj" fmla="val 47829"/>
                </a:avLst>
              </a:prstGeom>
              <a:solidFill>
                <a:schemeClr val="accent5">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微软雅黑" panose="020B0503020204020204" pitchFamily="34" charset="-122"/>
                  <a:cs typeface="+mn-cs"/>
                </a:endParaRPr>
              </a:p>
            </p:txBody>
          </p:sp>
        </p:grpSp>
      </p:grpSp>
      <p:cxnSp>
        <p:nvCxnSpPr>
          <p:cNvPr id="3145728" name="直接连接符 12"/>
          <p:cNvCxnSpPr>
            <a:cxnSpLocks/>
          </p:cNvCxnSpPr>
          <p:nvPr/>
        </p:nvCxnSpPr>
        <p:spPr>
          <a:xfrm>
            <a:off x="42163" y="1195359"/>
            <a:ext cx="7539340"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D9509D92-6543-E44B-9B65-18C24356AEB3}"/>
              </a:ext>
            </a:extLst>
          </p:cNvPr>
          <p:cNvSpPr/>
          <p:nvPr/>
        </p:nvSpPr>
        <p:spPr>
          <a:xfrm>
            <a:off x="1115693" y="6395020"/>
            <a:ext cx="10975652" cy="461665"/>
          </a:xfrm>
          <a:prstGeom prst="rect">
            <a:avLst/>
          </a:prstGeom>
        </p:spPr>
        <p:txBody>
          <a:bodyPr wrap="square">
            <a:spAutoFit/>
          </a:bodyPr>
          <a:lstStyle/>
          <a:p>
            <a:pPr algn="just"/>
            <a:r>
              <a:rPr kumimoji="1" lang="zh-CN" altLang="en-US" sz="2400" dirty="0">
                <a:solidFill>
                  <a:srgbClr val="C00000"/>
                </a:solidFill>
                <a:latin typeface="+mn-ea"/>
              </a:rPr>
              <a:t>    </a:t>
            </a:r>
            <a:r>
              <a:rPr kumimoji="1" lang="en-US" altLang="zh-CN" sz="2400" dirty="0">
                <a:solidFill>
                  <a:srgbClr val="C00000"/>
                </a:solidFill>
                <a:latin typeface="+mn-ea"/>
              </a:rPr>
              <a:t>Attention</a:t>
            </a:r>
            <a:r>
              <a:rPr kumimoji="1" lang="zh-CN" altLang="en-US" sz="2400" dirty="0">
                <a:solidFill>
                  <a:srgbClr val="C00000"/>
                </a:solidFill>
                <a:latin typeface="+mn-ea"/>
              </a:rPr>
              <a:t>机制显著提高了模型的准确率。</a:t>
            </a:r>
            <a:endParaRPr lang="zh-CN" altLang="en-US" sz="2400" dirty="0"/>
          </a:p>
        </p:txBody>
      </p:sp>
      <p:sp>
        <p:nvSpPr>
          <p:cNvPr id="8" name="文本框 7">
            <a:extLst>
              <a:ext uri="{FF2B5EF4-FFF2-40B4-BE49-F238E27FC236}">
                <a16:creationId xmlns:a16="http://schemas.microsoft.com/office/drawing/2014/main" id="{09443D7F-6E55-BF45-974F-BC705CEEA9FE}"/>
              </a:ext>
            </a:extLst>
          </p:cNvPr>
          <p:cNvSpPr txBox="1"/>
          <p:nvPr/>
        </p:nvSpPr>
        <p:spPr>
          <a:xfrm>
            <a:off x="6726422" y="1982302"/>
            <a:ext cx="1132041" cy="369332"/>
          </a:xfrm>
          <a:prstGeom prst="rect">
            <a:avLst/>
          </a:prstGeom>
          <a:noFill/>
        </p:spPr>
        <p:txBody>
          <a:bodyPr wrap="none" rtlCol="0">
            <a:spAutoFit/>
          </a:bodyPr>
          <a:lstStyle/>
          <a:p>
            <a:r>
              <a:rPr kumimoji="1" lang="en-US" altLang="zh-CN" dirty="0"/>
              <a:t>RMSE=3.1</a:t>
            </a:r>
            <a:endParaRPr kumimoji="1" lang="zh-CN" altLang="en-US" dirty="0"/>
          </a:p>
        </p:txBody>
      </p:sp>
      <p:pic>
        <p:nvPicPr>
          <p:cNvPr id="15" name="图片 14">
            <a:extLst>
              <a:ext uri="{FF2B5EF4-FFF2-40B4-BE49-F238E27FC236}">
                <a16:creationId xmlns:a16="http://schemas.microsoft.com/office/drawing/2014/main" id="{97468FD0-DEE1-CA44-8D95-6DB2CA419456}"/>
              </a:ext>
            </a:extLst>
          </p:cNvPr>
          <p:cNvPicPr>
            <a:picLocks noChangeAspect="1"/>
          </p:cNvPicPr>
          <p:nvPr/>
        </p:nvPicPr>
        <p:blipFill>
          <a:blip r:embed="rId4"/>
          <a:stretch>
            <a:fillRect/>
          </a:stretch>
        </p:blipFill>
        <p:spPr>
          <a:xfrm>
            <a:off x="1110665" y="1850368"/>
            <a:ext cx="5184576" cy="3913519"/>
          </a:xfrm>
          <a:prstGeom prst="rect">
            <a:avLst/>
          </a:prstGeom>
        </p:spPr>
      </p:pic>
      <p:sp>
        <p:nvSpPr>
          <p:cNvPr id="16" name="文本框 7">
            <a:extLst>
              <a:ext uri="{FF2B5EF4-FFF2-40B4-BE49-F238E27FC236}">
                <a16:creationId xmlns:a16="http://schemas.microsoft.com/office/drawing/2014/main" id="{09443D7F-6E55-BF45-974F-BC705CEEA9FE}"/>
              </a:ext>
            </a:extLst>
          </p:cNvPr>
          <p:cNvSpPr txBox="1"/>
          <p:nvPr/>
        </p:nvSpPr>
        <p:spPr>
          <a:xfrm>
            <a:off x="1747105" y="2007288"/>
            <a:ext cx="1161501" cy="369332"/>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kumimoji="1" lang="en-US" altLang="zh-CN" dirty="0"/>
              <a:t>RMSE=4.5</a:t>
            </a:r>
            <a:endParaRPr kumimoji="1" lang="zh-CN" altLang="en-US" dirty="0"/>
          </a:p>
        </p:txBody>
      </p:sp>
    </p:spTree>
    <p:extLst>
      <p:ext uri="{BB962C8B-B14F-4D97-AF65-F5344CB8AC3E}">
        <p14:creationId xmlns:p14="http://schemas.microsoft.com/office/powerpoint/2010/main" val="1961766035"/>
      </p:ext>
    </p:extLst>
  </p:cSld>
  <p:clrMapOvr>
    <a:masterClrMapping/>
  </p:clrMapOvr>
  <mc:AlternateContent xmlns:mc="http://schemas.openxmlformats.org/markup-compatibility/2006" xmlns:p14="http://schemas.microsoft.com/office/powerpoint/2010/main">
    <mc:Choice Requires="p14">
      <p:transition p14:dur="0" advTm="6537"/>
    </mc:Choice>
    <mc:Fallback xmlns="">
      <p:transition advTm="6537"/>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2D4C11B4-44EF-41E6-9F25-1731B80406C9}"/>
              </a:ext>
            </a:extLst>
          </p:cNvPr>
          <p:cNvSpPr txBox="1">
            <a:spLocks noChangeArrowheads="1"/>
          </p:cNvSpPr>
          <p:nvPr/>
        </p:nvSpPr>
        <p:spPr bwMode="auto">
          <a:xfrm>
            <a:off x="740743" y="591989"/>
            <a:ext cx="8641475" cy="431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defTabSz="0" rtl="0" eaLnBrk="0" fontAlgn="base" hangingPunct="0">
              <a:spcBef>
                <a:spcPct val="20000"/>
              </a:spcBef>
              <a:spcAft>
                <a:spcPct val="0"/>
              </a:spcAft>
              <a:buClr>
                <a:srgbClr val="A50021"/>
              </a:buClr>
              <a:buSzPct val="100000"/>
              <a:buFont typeface="Wingdings" panose="05000000000000000000" pitchFamily="2" charset="2"/>
              <a:buChar char="v"/>
              <a:defRPr sz="2800" b="1">
                <a:solidFill>
                  <a:srgbClr val="080808"/>
                </a:solidFill>
                <a:latin typeface="+mn-lt"/>
                <a:ea typeface="+mn-ea"/>
                <a:cs typeface="微软雅黑" panose="020B0503020204020204" pitchFamily="34" charset="-122"/>
                <a:sym typeface="Verdana" panose="020B0604030504040204" pitchFamily="34" charset="0"/>
              </a:defRPr>
            </a:lvl1pPr>
            <a:lvl2pPr marL="742950" indent="-285750" algn="l" defTabSz="0" rtl="0" eaLnBrk="0" fontAlgn="base" hangingPunct="0">
              <a:spcBef>
                <a:spcPct val="20000"/>
              </a:spcBef>
              <a:spcAft>
                <a:spcPct val="0"/>
              </a:spcAft>
              <a:buClr>
                <a:srgbClr val="A50021"/>
              </a:buClr>
              <a:buSzPct val="100000"/>
              <a:buFont typeface="Wingdings" panose="05000000000000000000" pitchFamily="2" charset="2"/>
              <a:buChar char="§"/>
              <a:defRPr sz="2800" b="1">
                <a:solidFill>
                  <a:srgbClr val="080808"/>
                </a:solidFill>
                <a:latin typeface="微软雅黑" panose="020B0503020204020204" pitchFamily="34" charset="-122"/>
                <a:ea typeface="+mn-ea"/>
                <a:sym typeface="Verdana" panose="020B0604030504040204" pitchFamily="34" charset="0"/>
              </a:defRPr>
            </a:lvl2pPr>
            <a:lvl3pPr marL="1143000" indent="-228600" algn="l" defTabSz="0" rtl="0" eaLnBrk="0" fontAlgn="base" hangingPunct="0">
              <a:spcBef>
                <a:spcPct val="20000"/>
              </a:spcBef>
              <a:spcAft>
                <a:spcPct val="0"/>
              </a:spcAft>
              <a:buClr>
                <a:srgbClr val="A50021"/>
              </a:buClr>
              <a:buSzPct val="100000"/>
              <a:buFont typeface="Wingdings" panose="05000000000000000000" pitchFamily="2" charset="2"/>
              <a:buChar char="•"/>
              <a:defRPr sz="2400" b="1">
                <a:solidFill>
                  <a:srgbClr val="080808"/>
                </a:solidFill>
                <a:latin typeface="微软雅黑" panose="020B0503020204020204" pitchFamily="34" charset="-122"/>
                <a:ea typeface="+mn-ea"/>
                <a:sym typeface="Verdana" panose="020B0604030504040204" pitchFamily="34" charset="0"/>
              </a:defRPr>
            </a:lvl3pPr>
            <a:lvl4pPr marL="1600200" indent="-228600" algn="l" defTabSz="0" rtl="0" eaLnBrk="0" fontAlgn="base" hangingPunct="0">
              <a:spcBef>
                <a:spcPct val="20000"/>
              </a:spcBef>
              <a:spcAft>
                <a:spcPct val="0"/>
              </a:spcAft>
              <a:buClr>
                <a:srgbClr val="A50021"/>
              </a:buClr>
              <a:buSzPct val="100000"/>
              <a:buFont typeface="Wingdings" panose="05000000000000000000" pitchFamily="2" charset="2"/>
              <a:buChar char="–"/>
              <a:defRPr sz="2000" b="1">
                <a:solidFill>
                  <a:srgbClr val="080808"/>
                </a:solidFill>
                <a:latin typeface="微软雅黑" panose="020B0503020204020204" pitchFamily="34" charset="-122"/>
                <a:ea typeface="+mn-ea"/>
                <a:sym typeface="Verdana" panose="020B0604030504040204" pitchFamily="34" charset="0"/>
              </a:defRPr>
            </a:lvl4pPr>
            <a:lvl5pPr marL="2057400" indent="-228600" algn="l" defTabSz="0" rtl="0" eaLnBrk="0" fontAlgn="base" hangingPunct="0">
              <a:spcBef>
                <a:spcPct val="20000"/>
              </a:spcBef>
              <a:spcAft>
                <a:spcPct val="0"/>
              </a:spcAft>
              <a:buClr>
                <a:srgbClr val="A50021"/>
              </a:buClr>
              <a:buSzPct val="100000"/>
              <a:buFont typeface="Wingdings" panose="05000000000000000000" pitchFamily="2" charset="2"/>
              <a:buChar char="»"/>
              <a:defRPr sz="2000" b="1">
                <a:solidFill>
                  <a:srgbClr val="080808"/>
                </a:solidFill>
                <a:latin typeface="微软雅黑" panose="020B0503020204020204" pitchFamily="34" charset="-122"/>
                <a:ea typeface="+mn-ea"/>
                <a:sym typeface="Verdana" panose="020B0604030504040204" pitchFamily="34" charset="0"/>
              </a:defRPr>
            </a:lvl5pPr>
            <a:lvl6pPr marL="2514600" indent="-228600" algn="l" defTabSz="0" rtl="0" eaLnBrk="0" fontAlgn="base" hangingPunct="0">
              <a:spcBef>
                <a:spcPct val="20000"/>
              </a:spcBef>
              <a:spcAft>
                <a:spcPct val="0"/>
              </a:spcAft>
              <a:buClr>
                <a:srgbClr val="A50021"/>
              </a:buClr>
              <a:buSzPct val="100000"/>
              <a:buFont typeface="Wingdings" panose="05000000000000000000" pitchFamily="2" charset="2"/>
              <a:buChar char="»"/>
              <a:defRPr sz="2000" b="1">
                <a:solidFill>
                  <a:srgbClr val="080808"/>
                </a:solidFill>
                <a:latin typeface="Arial" panose="020B0604020202020204" pitchFamily="34" charset="0"/>
                <a:ea typeface="+mn-ea"/>
                <a:sym typeface="Verdana" panose="020B0604030504040204" pitchFamily="34" charset="0"/>
              </a:defRPr>
            </a:lvl6pPr>
            <a:lvl7pPr marL="2971800" indent="-228600" algn="l" defTabSz="0" rtl="0" eaLnBrk="0" fontAlgn="base" hangingPunct="0">
              <a:spcBef>
                <a:spcPct val="20000"/>
              </a:spcBef>
              <a:spcAft>
                <a:spcPct val="0"/>
              </a:spcAft>
              <a:buClr>
                <a:srgbClr val="A50021"/>
              </a:buClr>
              <a:buSzPct val="100000"/>
              <a:buFont typeface="Wingdings" panose="05000000000000000000" pitchFamily="2" charset="2"/>
              <a:buChar char="»"/>
              <a:defRPr sz="2000" b="1">
                <a:solidFill>
                  <a:srgbClr val="080808"/>
                </a:solidFill>
                <a:latin typeface="Arial" panose="020B0604020202020204" pitchFamily="34" charset="0"/>
                <a:ea typeface="+mn-ea"/>
                <a:sym typeface="Verdana" panose="020B0604030504040204" pitchFamily="34" charset="0"/>
              </a:defRPr>
            </a:lvl7pPr>
            <a:lvl8pPr marL="3429000" indent="-228600" algn="l" defTabSz="0" rtl="0" eaLnBrk="0" fontAlgn="base" hangingPunct="0">
              <a:spcBef>
                <a:spcPct val="20000"/>
              </a:spcBef>
              <a:spcAft>
                <a:spcPct val="0"/>
              </a:spcAft>
              <a:buClr>
                <a:srgbClr val="A50021"/>
              </a:buClr>
              <a:buSzPct val="100000"/>
              <a:buFont typeface="Wingdings" panose="05000000000000000000" pitchFamily="2" charset="2"/>
              <a:buChar char="»"/>
              <a:defRPr sz="2000" b="1">
                <a:solidFill>
                  <a:srgbClr val="080808"/>
                </a:solidFill>
                <a:latin typeface="Arial" panose="020B0604020202020204" pitchFamily="34" charset="0"/>
                <a:ea typeface="+mn-ea"/>
                <a:sym typeface="Verdana" panose="020B0604030504040204" pitchFamily="34" charset="0"/>
              </a:defRPr>
            </a:lvl8pPr>
            <a:lvl9pPr marL="3886200" indent="-228600" algn="l" defTabSz="0" rtl="0" eaLnBrk="0" fontAlgn="base" hangingPunct="0">
              <a:spcBef>
                <a:spcPct val="20000"/>
              </a:spcBef>
              <a:spcAft>
                <a:spcPct val="0"/>
              </a:spcAft>
              <a:buClr>
                <a:srgbClr val="A50021"/>
              </a:buClr>
              <a:buSzPct val="100000"/>
              <a:buFont typeface="Wingdings" panose="05000000000000000000" pitchFamily="2" charset="2"/>
              <a:buChar char="»"/>
              <a:defRPr sz="2000" b="1">
                <a:solidFill>
                  <a:srgbClr val="080808"/>
                </a:solidFill>
                <a:latin typeface="Arial" panose="020B0604020202020204" pitchFamily="34" charset="0"/>
                <a:ea typeface="+mn-ea"/>
                <a:sym typeface="Verdana" panose="020B0604030504040204" pitchFamily="34" charset="0"/>
              </a:defRPr>
            </a:lvl9pPr>
          </a:lstStyle>
          <a:p>
            <a:pPr>
              <a:lnSpc>
                <a:spcPct val="140000"/>
              </a:lnSpc>
              <a:defRPr/>
            </a:pPr>
            <a:r>
              <a:rPr lang="zh-CN" altLang="en-US" sz="3600" kern="0" dirty="0">
                <a:solidFill>
                  <a:schemeClr val="accent1">
                    <a:lumMod val="50000"/>
                  </a:schemeClr>
                </a:solidFill>
                <a:latin typeface="微软雅黑" panose="020B0503020204020204" pitchFamily="34" charset="-122"/>
                <a:ea typeface="微软雅黑" panose="020B0503020204020204" pitchFamily="34" charset="-122"/>
              </a:rPr>
              <a:t>之前工作回顾</a:t>
            </a:r>
            <a:endParaRPr lang="en-US" altLang="zh-CN" sz="3600" kern="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40000"/>
              </a:lnSpc>
              <a:defRPr/>
            </a:pPr>
            <a:r>
              <a:rPr lang="zh-CN" altLang="en-US" sz="3600" kern="0" dirty="0">
                <a:solidFill>
                  <a:srgbClr val="C00000"/>
                </a:solidFill>
                <a:latin typeface="微软雅黑" panose="020B0503020204020204" pitchFamily="34" charset="-122"/>
                <a:ea typeface="微软雅黑" panose="020B0503020204020204" pitchFamily="34" charset="-122"/>
              </a:rPr>
              <a:t>从之前的工作中思考</a:t>
            </a:r>
            <a:endParaRPr lang="en-US" altLang="zh-CN" sz="3600" kern="0" dirty="0">
              <a:solidFill>
                <a:srgbClr val="C00000"/>
              </a:solidFill>
              <a:latin typeface="微软雅黑" panose="020B0503020204020204" pitchFamily="34" charset="-122"/>
              <a:ea typeface="微软雅黑" panose="020B0503020204020204" pitchFamily="34" charset="-122"/>
            </a:endParaRPr>
          </a:p>
          <a:p>
            <a:pPr>
              <a:lnSpc>
                <a:spcPct val="140000"/>
              </a:lnSpc>
              <a:defRPr/>
            </a:pPr>
            <a:r>
              <a:rPr lang="zh-CN" altLang="en-US" sz="3600" kern="0" dirty="0">
                <a:solidFill>
                  <a:schemeClr val="accent1">
                    <a:lumMod val="50000"/>
                  </a:schemeClr>
                </a:solidFill>
                <a:latin typeface="微软雅黑" panose="020B0503020204020204" pitchFamily="34" charset="-122"/>
                <a:ea typeface="微软雅黑" panose="020B0503020204020204" pitchFamily="34" charset="-122"/>
              </a:rPr>
              <a:t>基于物理先验的神经网络模型</a:t>
            </a:r>
            <a:endParaRPr lang="en-US" altLang="zh-CN" sz="3600" kern="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40000"/>
              </a:lnSpc>
              <a:defRPr/>
            </a:pPr>
            <a:r>
              <a:rPr lang="zh-CN" altLang="en-US" sz="3600" kern="0" dirty="0">
                <a:solidFill>
                  <a:schemeClr val="accent1">
                    <a:lumMod val="50000"/>
                  </a:schemeClr>
                </a:solidFill>
                <a:latin typeface="微软雅黑" panose="020B0503020204020204" pitchFamily="34" charset="-122"/>
                <a:ea typeface="微软雅黑" panose="020B0503020204020204" pitchFamily="34" charset="-122"/>
                <a:sym typeface="楷体_GB2312" charset="0"/>
              </a:rPr>
              <a:t>基于物理先验的地磁导航模型</a:t>
            </a:r>
            <a:endParaRPr lang="en-US" altLang="zh-CN" sz="3600" kern="0" dirty="0">
              <a:solidFill>
                <a:schemeClr val="accent1">
                  <a:lumMod val="50000"/>
                </a:schemeClr>
              </a:solidFill>
              <a:latin typeface="微软雅黑" panose="020B0503020204020204" pitchFamily="34" charset="-122"/>
              <a:ea typeface="微软雅黑" panose="020B0503020204020204" pitchFamily="34" charset="-122"/>
              <a:sym typeface="楷体_GB2312" charset="0"/>
            </a:endParaRPr>
          </a:p>
          <a:p>
            <a:pPr>
              <a:lnSpc>
                <a:spcPct val="140000"/>
              </a:lnSpc>
              <a:defRPr/>
            </a:pPr>
            <a:r>
              <a:rPr lang="zh-CN" altLang="en-US" sz="3600" kern="0" dirty="0">
                <a:solidFill>
                  <a:schemeClr val="accent1">
                    <a:lumMod val="50000"/>
                  </a:schemeClr>
                </a:solidFill>
                <a:latin typeface="微软雅黑" panose="020B0503020204020204" pitchFamily="34" charset="-122"/>
                <a:ea typeface="微软雅黑" panose="020B0503020204020204" pitchFamily="34" charset="-122"/>
                <a:sym typeface="楷体_GB2312" charset="0"/>
              </a:rPr>
              <a:t>问题探讨</a:t>
            </a:r>
            <a:endParaRPr lang="en-US" altLang="zh-CN" sz="3600" kern="0" dirty="0">
              <a:solidFill>
                <a:schemeClr val="accent1">
                  <a:lumMod val="50000"/>
                </a:schemeClr>
              </a:solidFill>
              <a:latin typeface="微软雅黑" panose="020B0503020204020204" pitchFamily="34" charset="-122"/>
              <a:ea typeface="微软雅黑" panose="020B0503020204020204" pitchFamily="34" charset="-122"/>
              <a:sym typeface="楷体_GB2312" charset="0"/>
            </a:endParaRPr>
          </a:p>
          <a:p>
            <a:pPr>
              <a:lnSpc>
                <a:spcPct val="140000"/>
              </a:lnSpc>
              <a:defRPr/>
            </a:pPr>
            <a:endParaRPr lang="en-US" altLang="zh-CN" sz="3600" kern="0" dirty="0">
              <a:solidFill>
                <a:schemeClr val="accent1">
                  <a:lumMod val="50000"/>
                </a:schemeClr>
              </a:solidFill>
              <a:latin typeface="微软雅黑" panose="020B0503020204020204" pitchFamily="34" charset="-122"/>
              <a:ea typeface="微软雅黑" panose="020B0503020204020204" pitchFamily="34" charset="-122"/>
              <a:sym typeface="楷体_GB2312" charset="0"/>
            </a:endParaRPr>
          </a:p>
        </p:txBody>
      </p:sp>
    </p:spTree>
    <p:extLst>
      <p:ext uri="{BB962C8B-B14F-4D97-AF65-F5344CB8AC3E}">
        <p14:creationId xmlns:p14="http://schemas.microsoft.com/office/powerpoint/2010/main" val="3493467566"/>
      </p:ext>
    </p:extLst>
  </p:cSld>
  <p:clrMapOvr>
    <a:masterClrMapping/>
  </p:clrMapOvr>
  <mc:AlternateContent xmlns:mc="http://schemas.openxmlformats.org/markup-compatibility/2006" xmlns:p14="http://schemas.microsoft.com/office/powerpoint/2010/main">
    <mc:Choice Requires="p14">
      <p:transition p14:dur="0" advTm="6537"/>
    </mc:Choice>
    <mc:Fallback xmlns="">
      <p:transition advTm="6537"/>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19"/>
          <p:cNvGrpSpPr/>
          <p:nvPr/>
        </p:nvGrpSpPr>
        <p:grpSpPr>
          <a:xfrm>
            <a:off x="308695" y="231948"/>
            <a:ext cx="9080352" cy="803605"/>
            <a:chOff x="3978442" y="685959"/>
            <a:chExt cx="7226359" cy="582454"/>
          </a:xfrm>
        </p:grpSpPr>
        <p:sp>
          <p:nvSpPr>
            <p:cNvPr id="1048599" name="文本框 20"/>
            <p:cNvSpPr txBox="1"/>
            <p:nvPr/>
          </p:nvSpPr>
          <p:spPr>
            <a:xfrm>
              <a:off x="4895333" y="685959"/>
              <a:ext cx="6309468" cy="568149"/>
            </a:xfrm>
            <a:prstGeom prst="rect">
              <a:avLst/>
            </a:prstGeom>
            <a:noFill/>
          </p:spPr>
          <p:txBody>
            <a:bodyPr wrap="square" rtlCol="0">
              <a:spAutoFit/>
            </a:bodyPr>
            <a:lstStyle/>
            <a:p>
              <a:pPr>
                <a:lnSpc>
                  <a:spcPct val="140000"/>
                </a:lnSpc>
                <a:defRPr/>
              </a:pPr>
              <a:r>
                <a:rPr lang="zh-CN" altLang="en-US" sz="3600" kern="0" dirty="0">
                  <a:solidFill>
                    <a:schemeClr val="accent1">
                      <a:lumMod val="50000"/>
                    </a:schemeClr>
                  </a:solidFill>
                  <a:latin typeface="微软雅黑" panose="020B0503020204020204" pitchFamily="34" charset="-122"/>
                  <a:ea typeface="微软雅黑" panose="020B0503020204020204" pitchFamily="34" charset="-122"/>
                </a:rPr>
                <a:t>从之前的工作中思考</a:t>
              </a:r>
              <a:endParaRPr lang="en-US" altLang="zh-CN" sz="3600" kern="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40" name="组合 21"/>
            <p:cNvGrpSpPr/>
            <p:nvPr/>
          </p:nvGrpSpPr>
          <p:grpSpPr>
            <a:xfrm>
              <a:off x="3978442" y="834189"/>
              <a:ext cx="859340" cy="434224"/>
              <a:chOff x="3064042" y="834189"/>
              <a:chExt cx="859340" cy="434224"/>
            </a:xfrm>
          </p:grpSpPr>
          <p:sp>
            <p:nvSpPr>
              <p:cNvPr id="1048600" name="燕尾形 1"/>
              <p:cNvSpPr/>
              <p:nvPr/>
            </p:nvSpPr>
            <p:spPr>
              <a:xfrm>
                <a:off x="3064042" y="834189"/>
                <a:ext cx="434224" cy="434224"/>
              </a:xfrm>
              <a:prstGeom prst="chevron">
                <a:avLst>
                  <a:gd name="adj" fmla="val 47829"/>
                </a:avLst>
              </a:prstGeom>
              <a:solidFill>
                <a:schemeClr val="accent5">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微软雅黑" panose="020B0503020204020204" pitchFamily="34" charset="-122"/>
                  <a:cs typeface="+mn-cs"/>
                </a:endParaRPr>
              </a:p>
            </p:txBody>
          </p:sp>
          <p:sp>
            <p:nvSpPr>
              <p:cNvPr id="1048601" name="燕尾形 22"/>
              <p:cNvSpPr/>
              <p:nvPr/>
            </p:nvSpPr>
            <p:spPr>
              <a:xfrm>
                <a:off x="3489158" y="834189"/>
                <a:ext cx="434224" cy="434224"/>
              </a:xfrm>
              <a:prstGeom prst="chevron">
                <a:avLst>
                  <a:gd name="adj" fmla="val 47829"/>
                </a:avLst>
              </a:prstGeom>
              <a:solidFill>
                <a:schemeClr val="accent5">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微软雅黑" panose="020B0503020204020204" pitchFamily="34" charset="-122"/>
                  <a:cs typeface="+mn-cs"/>
                </a:endParaRPr>
              </a:p>
            </p:txBody>
          </p:sp>
        </p:grpSp>
      </p:grpSp>
      <p:cxnSp>
        <p:nvCxnSpPr>
          <p:cNvPr id="3145728" name="直接连接符 12"/>
          <p:cNvCxnSpPr>
            <a:cxnSpLocks/>
          </p:cNvCxnSpPr>
          <p:nvPr/>
        </p:nvCxnSpPr>
        <p:spPr>
          <a:xfrm>
            <a:off x="42163" y="1195359"/>
            <a:ext cx="7539340"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1FAA1805-DFF9-BC4E-BEA7-C4011F818D51}"/>
              </a:ext>
            </a:extLst>
          </p:cNvPr>
          <p:cNvSpPr txBox="1"/>
          <p:nvPr/>
        </p:nvSpPr>
        <p:spPr>
          <a:xfrm>
            <a:off x="452711" y="1256399"/>
            <a:ext cx="11881320" cy="4515660"/>
          </a:xfrm>
          <a:prstGeom prst="rect">
            <a:avLst/>
          </a:prstGeom>
          <a:noFill/>
        </p:spPr>
        <p:txBody>
          <a:bodyPr wrap="square" rtlCol="0">
            <a:spAutoFit/>
          </a:bodyPr>
          <a:lstStyle/>
          <a:p>
            <a:pPr indent="457200">
              <a:lnSpc>
                <a:spcPct val="150000"/>
              </a:lnSpc>
            </a:pPr>
            <a:r>
              <a:rPr kumimoji="1" lang="zh-CN" altLang="en-US" sz="2800" dirty="0">
                <a:latin typeface="+mn-ea"/>
                <a:ea typeface="+mn-ea"/>
              </a:rPr>
              <a:t>在之前的做法中，我们所采取的模型（无论是全连接神经网络还是</a:t>
            </a:r>
            <a:r>
              <a:rPr kumimoji="1" lang="en-US" altLang="zh-CN" sz="2800" dirty="0">
                <a:latin typeface="+mn-ea"/>
                <a:ea typeface="+mn-ea"/>
              </a:rPr>
              <a:t>Attention</a:t>
            </a:r>
            <a:r>
              <a:rPr kumimoji="1" lang="zh-CN" altLang="en-US" sz="2800" dirty="0">
                <a:latin typeface="+mn-ea"/>
                <a:ea typeface="+mn-ea"/>
              </a:rPr>
              <a:t>）都是一种数据驱动的范式。</a:t>
            </a:r>
            <a:endParaRPr kumimoji="1" lang="en-US" altLang="zh-CN" sz="2800" dirty="0">
              <a:latin typeface="+mn-ea"/>
              <a:ea typeface="+mn-ea"/>
            </a:endParaRPr>
          </a:p>
          <a:p>
            <a:pPr indent="457200">
              <a:lnSpc>
                <a:spcPct val="150000"/>
              </a:lnSpc>
            </a:pPr>
            <a:endParaRPr kumimoji="1" lang="en-US" altLang="zh-CN" sz="2800" dirty="0">
              <a:latin typeface="+mn-ea"/>
              <a:ea typeface="+mn-ea"/>
            </a:endParaRPr>
          </a:p>
          <a:p>
            <a:pPr indent="457200">
              <a:lnSpc>
                <a:spcPct val="150000"/>
              </a:lnSpc>
            </a:pPr>
            <a:endParaRPr kumimoji="1" lang="en-US" altLang="zh-CN" sz="2800" dirty="0">
              <a:latin typeface="+mn-ea"/>
              <a:ea typeface="+mn-ea"/>
            </a:endParaRPr>
          </a:p>
          <a:p>
            <a:pPr indent="457200">
              <a:lnSpc>
                <a:spcPct val="150000"/>
              </a:lnSpc>
            </a:pPr>
            <a:endParaRPr kumimoji="1" lang="en-US" altLang="zh-CN" sz="2800" dirty="0">
              <a:latin typeface="+mn-ea"/>
              <a:ea typeface="+mn-ea"/>
            </a:endParaRPr>
          </a:p>
          <a:p>
            <a:pPr indent="457200">
              <a:lnSpc>
                <a:spcPct val="150000"/>
              </a:lnSpc>
            </a:pPr>
            <a:r>
              <a:rPr kumimoji="1" lang="zh-CN" altLang="en-US" sz="2800" dirty="0">
                <a:latin typeface="+mn-ea"/>
                <a:ea typeface="+mn-ea"/>
              </a:rPr>
              <a:t>这种范式建立在已知数据和未知数据是独立同分布的基础上才能获得出众的性能。    </a:t>
            </a:r>
            <a:endParaRPr kumimoji="1" lang="en-US" altLang="zh-CN" sz="2800" dirty="0">
              <a:latin typeface="+mn-ea"/>
              <a:ea typeface="+mn-ea"/>
            </a:endParaRPr>
          </a:p>
        </p:txBody>
      </p:sp>
      <p:sp>
        <p:nvSpPr>
          <p:cNvPr id="5" name="圆角矩形 4">
            <a:extLst>
              <a:ext uri="{FF2B5EF4-FFF2-40B4-BE49-F238E27FC236}">
                <a16:creationId xmlns:a16="http://schemas.microsoft.com/office/drawing/2014/main" id="{3B10C95E-AC43-BE46-8630-F6FAF86EF842}"/>
              </a:ext>
            </a:extLst>
          </p:cNvPr>
          <p:cNvSpPr/>
          <p:nvPr/>
        </p:nvSpPr>
        <p:spPr>
          <a:xfrm>
            <a:off x="524719" y="2859000"/>
            <a:ext cx="2928601" cy="1218220"/>
          </a:xfrm>
          <a:prstGeom prst="roundRect">
            <a:avLst/>
          </a:prstGeom>
          <a:solidFill>
            <a:schemeClr val="accent6">
              <a:lumMod val="20000"/>
              <a:lumOff val="80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lumMod val="95000"/>
                    <a:lumOff val="5000"/>
                  </a:schemeClr>
                </a:solidFill>
              </a:rPr>
              <a:t>给定大量已知数据</a:t>
            </a:r>
          </a:p>
        </p:txBody>
      </p:sp>
      <p:sp>
        <p:nvSpPr>
          <p:cNvPr id="6" name="右箭头 5">
            <a:extLst>
              <a:ext uri="{FF2B5EF4-FFF2-40B4-BE49-F238E27FC236}">
                <a16:creationId xmlns:a16="http://schemas.microsoft.com/office/drawing/2014/main" id="{5FA9EEEE-41B7-8C42-AB7B-B9F94E2CD7B9}"/>
              </a:ext>
            </a:extLst>
          </p:cNvPr>
          <p:cNvSpPr/>
          <p:nvPr/>
        </p:nvSpPr>
        <p:spPr>
          <a:xfrm>
            <a:off x="4025216" y="3177956"/>
            <a:ext cx="1300311" cy="545976"/>
          </a:xfrm>
          <a:prstGeom prst="rightArrow">
            <a:avLst/>
          </a:prstGeom>
          <a:solidFill>
            <a:schemeClr val="accent1">
              <a:lumMod val="60000"/>
              <a:lumOff val="4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黑盒</a:t>
            </a:r>
          </a:p>
        </p:txBody>
      </p:sp>
      <p:sp>
        <p:nvSpPr>
          <p:cNvPr id="14" name="圆角矩形 13">
            <a:extLst>
              <a:ext uri="{FF2B5EF4-FFF2-40B4-BE49-F238E27FC236}">
                <a16:creationId xmlns:a16="http://schemas.microsoft.com/office/drawing/2014/main" id="{AECE9049-87D5-794F-8C4B-DA84699D8B62}"/>
              </a:ext>
            </a:extLst>
          </p:cNvPr>
          <p:cNvSpPr/>
          <p:nvPr/>
        </p:nvSpPr>
        <p:spPr>
          <a:xfrm>
            <a:off x="5667223" y="2841834"/>
            <a:ext cx="2084338" cy="1218220"/>
          </a:xfrm>
          <a:prstGeom prst="roundRect">
            <a:avLst/>
          </a:prstGeom>
          <a:solidFill>
            <a:schemeClr val="accent6">
              <a:lumMod val="20000"/>
              <a:lumOff val="80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rPr>
              <a:t>函数拟合</a:t>
            </a:r>
          </a:p>
        </p:txBody>
      </p:sp>
      <p:sp>
        <p:nvSpPr>
          <p:cNvPr id="18" name="右箭头 17">
            <a:extLst>
              <a:ext uri="{FF2B5EF4-FFF2-40B4-BE49-F238E27FC236}">
                <a16:creationId xmlns:a16="http://schemas.microsoft.com/office/drawing/2014/main" id="{8CE43CAE-14AF-7F48-9FB8-1A1D529C056C}"/>
              </a:ext>
            </a:extLst>
          </p:cNvPr>
          <p:cNvSpPr/>
          <p:nvPr/>
        </p:nvSpPr>
        <p:spPr>
          <a:xfrm>
            <a:off x="8323457" y="3166098"/>
            <a:ext cx="1300311" cy="545976"/>
          </a:xfrm>
          <a:prstGeom prst="rightArrow">
            <a:avLst/>
          </a:prstGeom>
          <a:solidFill>
            <a:schemeClr val="accent1">
              <a:lumMod val="60000"/>
              <a:lumOff val="4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黑盒</a:t>
            </a:r>
          </a:p>
        </p:txBody>
      </p:sp>
      <p:sp>
        <p:nvSpPr>
          <p:cNvPr id="19" name="圆角矩形 18">
            <a:extLst>
              <a:ext uri="{FF2B5EF4-FFF2-40B4-BE49-F238E27FC236}">
                <a16:creationId xmlns:a16="http://schemas.microsoft.com/office/drawing/2014/main" id="{A528D9E0-A800-A241-BE4D-FE1D2DAD91C1}"/>
              </a:ext>
            </a:extLst>
          </p:cNvPr>
          <p:cNvSpPr/>
          <p:nvPr/>
        </p:nvSpPr>
        <p:spPr>
          <a:xfrm>
            <a:off x="9965463" y="2829976"/>
            <a:ext cx="2224551" cy="1218220"/>
          </a:xfrm>
          <a:prstGeom prst="roundRect">
            <a:avLst/>
          </a:prstGeom>
          <a:solidFill>
            <a:schemeClr val="accent6">
              <a:lumMod val="20000"/>
              <a:lumOff val="80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rPr>
              <a:t>未知数据预测</a:t>
            </a:r>
          </a:p>
        </p:txBody>
      </p:sp>
    </p:spTree>
    <p:extLst>
      <p:ext uri="{BB962C8B-B14F-4D97-AF65-F5344CB8AC3E}">
        <p14:creationId xmlns:p14="http://schemas.microsoft.com/office/powerpoint/2010/main" val="1579162630"/>
      </p:ext>
    </p:extLst>
  </p:cSld>
  <p:clrMapOvr>
    <a:masterClrMapping/>
  </p:clrMapOvr>
  <mc:AlternateContent xmlns:mc="http://schemas.openxmlformats.org/markup-compatibility/2006" xmlns:p14="http://schemas.microsoft.com/office/powerpoint/2010/main">
    <mc:Choice Requires="p14">
      <p:transition p14:dur="0" advTm="6537"/>
    </mc:Choice>
    <mc:Fallback xmlns="">
      <p:transition advTm="653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19"/>
          <p:cNvGrpSpPr/>
          <p:nvPr/>
        </p:nvGrpSpPr>
        <p:grpSpPr>
          <a:xfrm>
            <a:off x="308695" y="231948"/>
            <a:ext cx="9080352" cy="803605"/>
            <a:chOff x="3978442" y="685959"/>
            <a:chExt cx="7226359" cy="582454"/>
          </a:xfrm>
        </p:grpSpPr>
        <p:sp>
          <p:nvSpPr>
            <p:cNvPr id="1048599" name="文本框 20"/>
            <p:cNvSpPr txBox="1"/>
            <p:nvPr/>
          </p:nvSpPr>
          <p:spPr>
            <a:xfrm>
              <a:off x="4895333" y="685959"/>
              <a:ext cx="6309468" cy="568149"/>
            </a:xfrm>
            <a:prstGeom prst="rect">
              <a:avLst/>
            </a:prstGeom>
            <a:noFill/>
          </p:spPr>
          <p:txBody>
            <a:bodyPr wrap="square" rtlCol="0">
              <a:spAutoFit/>
            </a:bodyPr>
            <a:lstStyle/>
            <a:p>
              <a:pPr>
                <a:lnSpc>
                  <a:spcPct val="140000"/>
                </a:lnSpc>
                <a:defRPr/>
              </a:pPr>
              <a:r>
                <a:rPr lang="zh-CN" altLang="en-US" sz="3600" kern="0" dirty="0">
                  <a:solidFill>
                    <a:schemeClr val="accent1">
                      <a:lumMod val="50000"/>
                    </a:schemeClr>
                  </a:solidFill>
                  <a:latin typeface="微软雅黑" panose="020B0503020204020204" pitchFamily="34" charset="-122"/>
                  <a:ea typeface="微软雅黑" panose="020B0503020204020204" pitchFamily="34" charset="-122"/>
                </a:rPr>
                <a:t>从之前的工作中思考</a:t>
              </a:r>
              <a:endParaRPr lang="en-US" altLang="zh-CN" sz="3600" kern="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40" name="组合 21"/>
            <p:cNvGrpSpPr/>
            <p:nvPr/>
          </p:nvGrpSpPr>
          <p:grpSpPr>
            <a:xfrm>
              <a:off x="3978442" y="834189"/>
              <a:ext cx="859340" cy="434224"/>
              <a:chOff x="3064042" y="834189"/>
              <a:chExt cx="859340" cy="434224"/>
            </a:xfrm>
          </p:grpSpPr>
          <p:sp>
            <p:nvSpPr>
              <p:cNvPr id="1048600" name="燕尾形 1"/>
              <p:cNvSpPr/>
              <p:nvPr/>
            </p:nvSpPr>
            <p:spPr>
              <a:xfrm>
                <a:off x="3064042" y="834189"/>
                <a:ext cx="434224" cy="434224"/>
              </a:xfrm>
              <a:prstGeom prst="chevron">
                <a:avLst>
                  <a:gd name="adj" fmla="val 47829"/>
                </a:avLst>
              </a:prstGeom>
              <a:solidFill>
                <a:schemeClr val="accent5">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微软雅黑" panose="020B0503020204020204" pitchFamily="34" charset="-122"/>
                  <a:cs typeface="+mn-cs"/>
                </a:endParaRPr>
              </a:p>
            </p:txBody>
          </p:sp>
          <p:sp>
            <p:nvSpPr>
              <p:cNvPr id="1048601" name="燕尾形 22"/>
              <p:cNvSpPr/>
              <p:nvPr/>
            </p:nvSpPr>
            <p:spPr>
              <a:xfrm>
                <a:off x="3489158" y="834189"/>
                <a:ext cx="434224" cy="434224"/>
              </a:xfrm>
              <a:prstGeom prst="chevron">
                <a:avLst>
                  <a:gd name="adj" fmla="val 47829"/>
                </a:avLst>
              </a:prstGeom>
              <a:solidFill>
                <a:schemeClr val="accent5">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微软雅黑" panose="020B0503020204020204" pitchFamily="34" charset="-122"/>
                  <a:cs typeface="+mn-cs"/>
                </a:endParaRPr>
              </a:p>
            </p:txBody>
          </p:sp>
        </p:grpSp>
      </p:grpSp>
      <p:cxnSp>
        <p:nvCxnSpPr>
          <p:cNvPr id="3145728" name="直接连接符 12"/>
          <p:cNvCxnSpPr>
            <a:cxnSpLocks/>
          </p:cNvCxnSpPr>
          <p:nvPr/>
        </p:nvCxnSpPr>
        <p:spPr>
          <a:xfrm>
            <a:off x="42163" y="1195359"/>
            <a:ext cx="7539340"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1FAA1805-DFF9-BC4E-BEA7-C4011F818D51}"/>
              </a:ext>
            </a:extLst>
          </p:cNvPr>
          <p:cNvSpPr txBox="1"/>
          <p:nvPr/>
        </p:nvSpPr>
        <p:spPr>
          <a:xfrm>
            <a:off x="452711" y="1256399"/>
            <a:ext cx="11881320" cy="3869329"/>
          </a:xfrm>
          <a:prstGeom prst="rect">
            <a:avLst/>
          </a:prstGeom>
          <a:noFill/>
        </p:spPr>
        <p:txBody>
          <a:bodyPr wrap="square" rtlCol="0">
            <a:spAutoFit/>
          </a:bodyPr>
          <a:lstStyle/>
          <a:p>
            <a:pPr indent="457200">
              <a:lnSpc>
                <a:spcPct val="150000"/>
              </a:lnSpc>
            </a:pPr>
            <a:r>
              <a:rPr kumimoji="1" lang="en-US" altLang="zh-CN" sz="2800" dirty="0">
                <a:latin typeface="+mn-ea"/>
                <a:ea typeface="+mn-ea"/>
              </a:rPr>
              <a:t>	</a:t>
            </a:r>
            <a:r>
              <a:rPr kumimoji="1" lang="zh-CN" altLang="en-US" sz="2800" dirty="0">
                <a:latin typeface="+mn-ea"/>
                <a:ea typeface="+mn-ea"/>
              </a:rPr>
              <a:t>换句话说，基于数据驱动范式的模型拥有者普遍的问题：</a:t>
            </a:r>
            <a:endParaRPr kumimoji="1" lang="en-US" altLang="zh-CN" sz="2800" dirty="0">
              <a:latin typeface="+mn-ea"/>
              <a:ea typeface="+mn-ea"/>
            </a:endParaRPr>
          </a:p>
          <a:p>
            <a:pPr indent="457200">
              <a:lnSpc>
                <a:spcPct val="150000"/>
              </a:lnSpc>
            </a:pPr>
            <a:r>
              <a:rPr kumimoji="1" lang="zh-CN" altLang="en-US" sz="2800" dirty="0">
                <a:latin typeface="+mn-ea"/>
                <a:ea typeface="+mn-ea"/>
              </a:rPr>
              <a:t>  （</a:t>
            </a:r>
            <a:r>
              <a:rPr kumimoji="1" lang="en-US" altLang="zh-CN" sz="2800" dirty="0">
                <a:latin typeface="+mn-ea"/>
                <a:ea typeface="+mn-ea"/>
              </a:rPr>
              <a:t>1</a:t>
            </a:r>
            <a:r>
              <a:rPr kumimoji="1" lang="zh-CN" altLang="en-US" sz="2800" dirty="0">
                <a:latin typeface="+mn-ea"/>
                <a:ea typeface="+mn-ea"/>
              </a:rPr>
              <a:t>）模型需要大量数据，收敛速度较慢。</a:t>
            </a:r>
            <a:endParaRPr kumimoji="1" lang="en-US" altLang="zh-CN" sz="2800" dirty="0">
              <a:latin typeface="+mn-ea"/>
              <a:ea typeface="+mn-ea"/>
            </a:endParaRPr>
          </a:p>
          <a:p>
            <a:pPr indent="457200">
              <a:lnSpc>
                <a:spcPct val="150000"/>
              </a:lnSpc>
            </a:pPr>
            <a:r>
              <a:rPr kumimoji="1" lang="zh-CN" altLang="en-US" sz="2800" dirty="0">
                <a:latin typeface="+mn-ea"/>
                <a:ea typeface="+mn-ea"/>
              </a:rPr>
              <a:t>  （</a:t>
            </a:r>
            <a:r>
              <a:rPr kumimoji="1" lang="en-US" altLang="zh-CN" sz="2800" dirty="0">
                <a:latin typeface="+mn-ea"/>
                <a:ea typeface="+mn-ea"/>
              </a:rPr>
              <a:t>2</a:t>
            </a:r>
            <a:r>
              <a:rPr kumimoji="1" lang="zh-CN" altLang="en-US" sz="2800" dirty="0">
                <a:latin typeface="+mn-ea"/>
                <a:ea typeface="+mn-ea"/>
              </a:rPr>
              <a:t>）模型的可解释性与泛化性差。</a:t>
            </a:r>
            <a:endParaRPr kumimoji="1" lang="en-US" altLang="zh-CN" sz="2800" dirty="0">
              <a:latin typeface="+mn-ea"/>
              <a:ea typeface="+mn-ea"/>
            </a:endParaRPr>
          </a:p>
          <a:p>
            <a:pPr indent="457200">
              <a:lnSpc>
                <a:spcPct val="150000"/>
              </a:lnSpc>
            </a:pPr>
            <a:r>
              <a:rPr kumimoji="1" lang="en-US" altLang="zh-CN" sz="2800" dirty="0">
                <a:latin typeface="+mn-ea"/>
                <a:ea typeface="+mn-ea"/>
              </a:rPr>
              <a:t>	</a:t>
            </a:r>
            <a:r>
              <a:rPr kumimoji="1" lang="zh-CN" altLang="en-US" sz="2800" dirty="0">
                <a:latin typeface="+mn-ea"/>
                <a:ea typeface="+mn-ea"/>
              </a:rPr>
              <a:t>特别是对于地磁导航问题来说，训练数据通常都由民用航空飞机测定，但实际场景涵盖军用飞机等一系列不可知情形，这种基于数据驱动的范式在实用层面具有有限性。</a:t>
            </a:r>
            <a:endParaRPr kumimoji="1" lang="en-US" altLang="zh-CN" sz="2800" dirty="0">
              <a:latin typeface="+mn-ea"/>
              <a:ea typeface="+mn-ea"/>
            </a:endParaRPr>
          </a:p>
        </p:txBody>
      </p:sp>
    </p:spTree>
    <p:extLst>
      <p:ext uri="{BB962C8B-B14F-4D97-AF65-F5344CB8AC3E}">
        <p14:creationId xmlns:p14="http://schemas.microsoft.com/office/powerpoint/2010/main" val="2905414204"/>
      </p:ext>
    </p:extLst>
  </p:cSld>
  <p:clrMapOvr>
    <a:masterClrMapping/>
  </p:clrMapOvr>
  <mc:AlternateContent xmlns:mc="http://schemas.openxmlformats.org/markup-compatibility/2006" xmlns:p14="http://schemas.microsoft.com/office/powerpoint/2010/main">
    <mc:Choice Requires="p14">
      <p:transition p14:dur="0" advTm="6537"/>
    </mc:Choice>
    <mc:Fallback xmlns="">
      <p:transition advTm="653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19"/>
          <p:cNvGrpSpPr/>
          <p:nvPr/>
        </p:nvGrpSpPr>
        <p:grpSpPr>
          <a:xfrm>
            <a:off x="308695" y="231948"/>
            <a:ext cx="9080352" cy="803605"/>
            <a:chOff x="3978442" y="685959"/>
            <a:chExt cx="7226359" cy="582454"/>
          </a:xfrm>
        </p:grpSpPr>
        <p:sp>
          <p:nvSpPr>
            <p:cNvPr id="1048599" name="文本框 20"/>
            <p:cNvSpPr txBox="1"/>
            <p:nvPr/>
          </p:nvSpPr>
          <p:spPr>
            <a:xfrm>
              <a:off x="4895333" y="685959"/>
              <a:ext cx="6309468" cy="568149"/>
            </a:xfrm>
            <a:prstGeom prst="rect">
              <a:avLst/>
            </a:prstGeom>
            <a:noFill/>
          </p:spPr>
          <p:txBody>
            <a:bodyPr wrap="square" rtlCol="0">
              <a:spAutoFit/>
            </a:bodyPr>
            <a:lstStyle/>
            <a:p>
              <a:pPr>
                <a:lnSpc>
                  <a:spcPct val="140000"/>
                </a:lnSpc>
                <a:defRPr/>
              </a:pPr>
              <a:r>
                <a:rPr lang="zh-CN" altLang="en-US" sz="3600" kern="0" dirty="0">
                  <a:solidFill>
                    <a:schemeClr val="accent1">
                      <a:lumMod val="50000"/>
                    </a:schemeClr>
                  </a:solidFill>
                  <a:latin typeface="微软雅黑" panose="020B0503020204020204" pitchFamily="34" charset="-122"/>
                  <a:ea typeface="微软雅黑" panose="020B0503020204020204" pitchFamily="34" charset="-122"/>
                </a:rPr>
                <a:t>从之前的工作中思考</a:t>
              </a:r>
              <a:endParaRPr lang="en-US" altLang="zh-CN" sz="3600" kern="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40" name="组合 21"/>
            <p:cNvGrpSpPr/>
            <p:nvPr/>
          </p:nvGrpSpPr>
          <p:grpSpPr>
            <a:xfrm>
              <a:off x="3978442" y="834189"/>
              <a:ext cx="859340" cy="434224"/>
              <a:chOff x="3064042" y="834189"/>
              <a:chExt cx="859340" cy="434224"/>
            </a:xfrm>
          </p:grpSpPr>
          <p:sp>
            <p:nvSpPr>
              <p:cNvPr id="1048600" name="燕尾形 1"/>
              <p:cNvSpPr/>
              <p:nvPr/>
            </p:nvSpPr>
            <p:spPr>
              <a:xfrm>
                <a:off x="3064042" y="834189"/>
                <a:ext cx="434224" cy="434224"/>
              </a:xfrm>
              <a:prstGeom prst="chevron">
                <a:avLst>
                  <a:gd name="adj" fmla="val 47829"/>
                </a:avLst>
              </a:prstGeom>
              <a:solidFill>
                <a:schemeClr val="accent5">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微软雅黑" panose="020B0503020204020204" pitchFamily="34" charset="-122"/>
                  <a:cs typeface="+mn-cs"/>
                </a:endParaRPr>
              </a:p>
            </p:txBody>
          </p:sp>
          <p:sp>
            <p:nvSpPr>
              <p:cNvPr id="1048601" name="燕尾形 22"/>
              <p:cNvSpPr/>
              <p:nvPr/>
            </p:nvSpPr>
            <p:spPr>
              <a:xfrm>
                <a:off x="3489158" y="834189"/>
                <a:ext cx="434224" cy="434224"/>
              </a:xfrm>
              <a:prstGeom prst="chevron">
                <a:avLst>
                  <a:gd name="adj" fmla="val 47829"/>
                </a:avLst>
              </a:prstGeom>
              <a:solidFill>
                <a:schemeClr val="accent5">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微软雅黑" panose="020B0503020204020204" pitchFamily="34" charset="-122"/>
                  <a:cs typeface="+mn-cs"/>
                </a:endParaRPr>
              </a:p>
            </p:txBody>
          </p:sp>
        </p:grpSp>
      </p:grpSp>
      <p:cxnSp>
        <p:nvCxnSpPr>
          <p:cNvPr id="3145728" name="直接连接符 12"/>
          <p:cNvCxnSpPr>
            <a:cxnSpLocks/>
          </p:cNvCxnSpPr>
          <p:nvPr/>
        </p:nvCxnSpPr>
        <p:spPr>
          <a:xfrm>
            <a:off x="42163" y="1195359"/>
            <a:ext cx="7539340"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1FAA1805-DFF9-BC4E-BEA7-C4011F818D51}"/>
              </a:ext>
            </a:extLst>
          </p:cNvPr>
          <p:cNvSpPr txBox="1"/>
          <p:nvPr/>
        </p:nvSpPr>
        <p:spPr>
          <a:xfrm>
            <a:off x="452711" y="1256399"/>
            <a:ext cx="11881320" cy="1284006"/>
          </a:xfrm>
          <a:prstGeom prst="rect">
            <a:avLst/>
          </a:prstGeom>
          <a:noFill/>
        </p:spPr>
        <p:txBody>
          <a:bodyPr wrap="square" rtlCol="0">
            <a:spAutoFit/>
          </a:bodyPr>
          <a:lstStyle/>
          <a:p>
            <a:pPr indent="457200">
              <a:lnSpc>
                <a:spcPct val="150000"/>
              </a:lnSpc>
            </a:pPr>
            <a:r>
              <a:rPr kumimoji="1" lang="en-US" altLang="zh-CN" sz="2800" dirty="0">
                <a:latin typeface="+mn-ea"/>
                <a:ea typeface="+mn-ea"/>
              </a:rPr>
              <a:t>	</a:t>
            </a:r>
            <a:r>
              <a:rPr kumimoji="1" lang="zh-CN" altLang="en-US" sz="2800" dirty="0">
                <a:latin typeface="+mn-ea"/>
                <a:ea typeface="+mn-ea"/>
              </a:rPr>
              <a:t>为了说明这一问题，我利用之前构造的</a:t>
            </a:r>
            <a:r>
              <a:rPr kumimoji="1" lang="en-US" altLang="zh-CN" sz="2800" dirty="0">
                <a:latin typeface="+mn-ea"/>
                <a:ea typeface="+mn-ea"/>
              </a:rPr>
              <a:t>Attention</a:t>
            </a:r>
            <a:r>
              <a:rPr kumimoji="1" lang="zh-CN" altLang="en-US" sz="2800" dirty="0">
                <a:latin typeface="+mn-ea"/>
                <a:ea typeface="+mn-ea"/>
              </a:rPr>
              <a:t>模型在</a:t>
            </a:r>
            <a:r>
              <a:rPr kumimoji="1" lang="en-US" altLang="zh-CN" sz="2800" dirty="0">
                <a:latin typeface="+mn-ea"/>
                <a:ea typeface="+mn-ea"/>
              </a:rPr>
              <a:t>line=1003.02</a:t>
            </a:r>
            <a:r>
              <a:rPr kumimoji="1" lang="zh-CN" altLang="en-US" sz="2800" dirty="0">
                <a:latin typeface="+mn-ea"/>
                <a:ea typeface="+mn-ea"/>
              </a:rPr>
              <a:t>数据上训练，并对</a:t>
            </a:r>
            <a:r>
              <a:rPr kumimoji="1" lang="en-US" altLang="zh-CN" sz="2800" dirty="0">
                <a:latin typeface="+mn-ea"/>
                <a:ea typeface="+mn-ea"/>
              </a:rPr>
              <a:t>line=1002.02</a:t>
            </a:r>
            <a:r>
              <a:rPr kumimoji="1" lang="zh-CN" altLang="en-US" sz="2800" dirty="0">
                <a:latin typeface="+mn-ea"/>
                <a:ea typeface="+mn-ea"/>
              </a:rPr>
              <a:t>进行预测。</a:t>
            </a:r>
            <a:endParaRPr kumimoji="1" lang="en-US" altLang="zh-CN" sz="2800" dirty="0">
              <a:latin typeface="+mn-ea"/>
              <a:ea typeface="+mn-ea"/>
            </a:endParaRPr>
          </a:p>
        </p:txBody>
      </p:sp>
      <p:pic>
        <p:nvPicPr>
          <p:cNvPr id="2" name="图片 1">
            <a:extLst>
              <a:ext uri="{FF2B5EF4-FFF2-40B4-BE49-F238E27FC236}">
                <a16:creationId xmlns:a16="http://schemas.microsoft.com/office/drawing/2014/main" id="{2BDCC952-B5B2-C046-8266-E3C2BB2EB7EF}"/>
              </a:ext>
            </a:extLst>
          </p:cNvPr>
          <p:cNvPicPr>
            <a:picLocks noChangeAspect="1"/>
          </p:cNvPicPr>
          <p:nvPr/>
        </p:nvPicPr>
        <p:blipFill>
          <a:blip r:embed="rId3"/>
          <a:stretch>
            <a:fillRect/>
          </a:stretch>
        </p:blipFill>
        <p:spPr>
          <a:xfrm>
            <a:off x="6451831" y="2780987"/>
            <a:ext cx="4730072" cy="3632572"/>
          </a:xfrm>
          <a:prstGeom prst="rect">
            <a:avLst/>
          </a:prstGeom>
        </p:spPr>
      </p:pic>
      <p:pic>
        <p:nvPicPr>
          <p:cNvPr id="10" name="图片 9">
            <a:extLst>
              <a:ext uri="{FF2B5EF4-FFF2-40B4-BE49-F238E27FC236}">
                <a16:creationId xmlns:a16="http://schemas.microsoft.com/office/drawing/2014/main" id="{C72D2527-4ED9-184D-BF0B-9CD984CC8C89}"/>
              </a:ext>
            </a:extLst>
          </p:cNvPr>
          <p:cNvPicPr>
            <a:picLocks noChangeAspect="1"/>
          </p:cNvPicPr>
          <p:nvPr/>
        </p:nvPicPr>
        <p:blipFill>
          <a:blip r:embed="rId4"/>
          <a:stretch>
            <a:fillRect/>
          </a:stretch>
        </p:blipFill>
        <p:spPr>
          <a:xfrm>
            <a:off x="1574748" y="2780987"/>
            <a:ext cx="4860347" cy="3649193"/>
          </a:xfrm>
          <a:prstGeom prst="rect">
            <a:avLst/>
          </a:prstGeom>
        </p:spPr>
      </p:pic>
      <p:sp>
        <p:nvSpPr>
          <p:cNvPr id="3" name="矩形 2">
            <a:extLst>
              <a:ext uri="{FF2B5EF4-FFF2-40B4-BE49-F238E27FC236}">
                <a16:creationId xmlns:a16="http://schemas.microsoft.com/office/drawing/2014/main" id="{F9F2EE8E-6215-C049-9E4F-7F680C4FFCE9}"/>
              </a:ext>
            </a:extLst>
          </p:cNvPr>
          <p:cNvSpPr/>
          <p:nvPr/>
        </p:nvSpPr>
        <p:spPr>
          <a:xfrm>
            <a:off x="2324919" y="3306890"/>
            <a:ext cx="1107996" cy="369332"/>
          </a:xfrm>
          <a:prstGeom prst="rect">
            <a:avLst/>
          </a:prstGeom>
        </p:spPr>
        <p:txBody>
          <a:bodyPr wrap="none">
            <a:spAutoFit/>
          </a:bodyPr>
          <a:lstStyle/>
          <a:p>
            <a:r>
              <a:rPr kumimoji="1" lang="en-US" altLang="zh-CN" dirty="0">
                <a:latin typeface="+mn-ea"/>
              </a:rPr>
              <a:t>RMSE=3.1</a:t>
            </a:r>
            <a:endParaRPr lang="zh-CN" altLang="en-US" dirty="0"/>
          </a:p>
        </p:txBody>
      </p:sp>
      <p:sp>
        <p:nvSpPr>
          <p:cNvPr id="12" name="矩形 11">
            <a:extLst>
              <a:ext uri="{FF2B5EF4-FFF2-40B4-BE49-F238E27FC236}">
                <a16:creationId xmlns:a16="http://schemas.microsoft.com/office/drawing/2014/main" id="{3AF11DB2-6C4C-FE44-8204-86DDBC4608EC}"/>
              </a:ext>
            </a:extLst>
          </p:cNvPr>
          <p:cNvSpPr/>
          <p:nvPr/>
        </p:nvSpPr>
        <p:spPr>
          <a:xfrm>
            <a:off x="8373591" y="3291699"/>
            <a:ext cx="1223412" cy="369332"/>
          </a:xfrm>
          <a:prstGeom prst="rect">
            <a:avLst/>
          </a:prstGeom>
        </p:spPr>
        <p:txBody>
          <a:bodyPr wrap="none">
            <a:spAutoFit/>
          </a:bodyPr>
          <a:lstStyle/>
          <a:p>
            <a:r>
              <a:rPr kumimoji="1" lang="en-US" altLang="zh-CN" dirty="0">
                <a:latin typeface="+mn-ea"/>
              </a:rPr>
              <a:t>RMSE=16.2</a:t>
            </a:r>
            <a:endParaRPr lang="zh-CN" altLang="en-US" dirty="0"/>
          </a:p>
        </p:txBody>
      </p:sp>
    </p:spTree>
    <p:extLst>
      <p:ext uri="{BB962C8B-B14F-4D97-AF65-F5344CB8AC3E}">
        <p14:creationId xmlns:p14="http://schemas.microsoft.com/office/powerpoint/2010/main" val="3899365785"/>
      </p:ext>
    </p:extLst>
  </p:cSld>
  <p:clrMapOvr>
    <a:masterClrMapping/>
  </p:clrMapOvr>
  <mc:AlternateContent xmlns:mc="http://schemas.openxmlformats.org/markup-compatibility/2006" xmlns:p14="http://schemas.microsoft.com/office/powerpoint/2010/main">
    <mc:Choice Requires="p14">
      <p:transition p14:dur="0" advTm="6537"/>
    </mc:Choice>
    <mc:Fallback xmlns="">
      <p:transition advTm="6537"/>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2D4C11B4-44EF-41E6-9F25-1731B80406C9}"/>
              </a:ext>
            </a:extLst>
          </p:cNvPr>
          <p:cNvSpPr txBox="1">
            <a:spLocks noChangeArrowheads="1"/>
          </p:cNvSpPr>
          <p:nvPr/>
        </p:nvSpPr>
        <p:spPr bwMode="auto">
          <a:xfrm>
            <a:off x="740743" y="591989"/>
            <a:ext cx="8641475" cy="431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defTabSz="0" rtl="0" eaLnBrk="0" fontAlgn="base" hangingPunct="0">
              <a:spcBef>
                <a:spcPct val="20000"/>
              </a:spcBef>
              <a:spcAft>
                <a:spcPct val="0"/>
              </a:spcAft>
              <a:buClr>
                <a:srgbClr val="A50021"/>
              </a:buClr>
              <a:buSzPct val="100000"/>
              <a:buFont typeface="Wingdings" panose="05000000000000000000" pitchFamily="2" charset="2"/>
              <a:buChar char="v"/>
              <a:defRPr sz="2800" b="1">
                <a:solidFill>
                  <a:srgbClr val="080808"/>
                </a:solidFill>
                <a:latin typeface="+mn-lt"/>
                <a:ea typeface="+mn-ea"/>
                <a:cs typeface="微软雅黑" panose="020B0503020204020204" pitchFamily="34" charset="-122"/>
                <a:sym typeface="Verdana" panose="020B0604030504040204" pitchFamily="34" charset="0"/>
              </a:defRPr>
            </a:lvl1pPr>
            <a:lvl2pPr marL="742950" indent="-285750" algn="l" defTabSz="0" rtl="0" eaLnBrk="0" fontAlgn="base" hangingPunct="0">
              <a:spcBef>
                <a:spcPct val="20000"/>
              </a:spcBef>
              <a:spcAft>
                <a:spcPct val="0"/>
              </a:spcAft>
              <a:buClr>
                <a:srgbClr val="A50021"/>
              </a:buClr>
              <a:buSzPct val="100000"/>
              <a:buFont typeface="Wingdings" panose="05000000000000000000" pitchFamily="2" charset="2"/>
              <a:buChar char="§"/>
              <a:defRPr sz="2800" b="1">
                <a:solidFill>
                  <a:srgbClr val="080808"/>
                </a:solidFill>
                <a:latin typeface="微软雅黑" panose="020B0503020204020204" pitchFamily="34" charset="-122"/>
                <a:ea typeface="+mn-ea"/>
                <a:sym typeface="Verdana" panose="020B0604030504040204" pitchFamily="34" charset="0"/>
              </a:defRPr>
            </a:lvl2pPr>
            <a:lvl3pPr marL="1143000" indent="-228600" algn="l" defTabSz="0" rtl="0" eaLnBrk="0" fontAlgn="base" hangingPunct="0">
              <a:spcBef>
                <a:spcPct val="20000"/>
              </a:spcBef>
              <a:spcAft>
                <a:spcPct val="0"/>
              </a:spcAft>
              <a:buClr>
                <a:srgbClr val="A50021"/>
              </a:buClr>
              <a:buSzPct val="100000"/>
              <a:buFont typeface="Wingdings" panose="05000000000000000000" pitchFamily="2" charset="2"/>
              <a:buChar char="•"/>
              <a:defRPr sz="2400" b="1">
                <a:solidFill>
                  <a:srgbClr val="080808"/>
                </a:solidFill>
                <a:latin typeface="微软雅黑" panose="020B0503020204020204" pitchFamily="34" charset="-122"/>
                <a:ea typeface="+mn-ea"/>
                <a:sym typeface="Verdana" panose="020B0604030504040204" pitchFamily="34" charset="0"/>
              </a:defRPr>
            </a:lvl3pPr>
            <a:lvl4pPr marL="1600200" indent="-228600" algn="l" defTabSz="0" rtl="0" eaLnBrk="0" fontAlgn="base" hangingPunct="0">
              <a:spcBef>
                <a:spcPct val="20000"/>
              </a:spcBef>
              <a:spcAft>
                <a:spcPct val="0"/>
              </a:spcAft>
              <a:buClr>
                <a:srgbClr val="A50021"/>
              </a:buClr>
              <a:buSzPct val="100000"/>
              <a:buFont typeface="Wingdings" panose="05000000000000000000" pitchFamily="2" charset="2"/>
              <a:buChar char="–"/>
              <a:defRPr sz="2000" b="1">
                <a:solidFill>
                  <a:srgbClr val="080808"/>
                </a:solidFill>
                <a:latin typeface="微软雅黑" panose="020B0503020204020204" pitchFamily="34" charset="-122"/>
                <a:ea typeface="+mn-ea"/>
                <a:sym typeface="Verdana" panose="020B0604030504040204" pitchFamily="34" charset="0"/>
              </a:defRPr>
            </a:lvl4pPr>
            <a:lvl5pPr marL="2057400" indent="-228600" algn="l" defTabSz="0" rtl="0" eaLnBrk="0" fontAlgn="base" hangingPunct="0">
              <a:spcBef>
                <a:spcPct val="20000"/>
              </a:spcBef>
              <a:spcAft>
                <a:spcPct val="0"/>
              </a:spcAft>
              <a:buClr>
                <a:srgbClr val="A50021"/>
              </a:buClr>
              <a:buSzPct val="100000"/>
              <a:buFont typeface="Wingdings" panose="05000000000000000000" pitchFamily="2" charset="2"/>
              <a:buChar char="»"/>
              <a:defRPr sz="2000" b="1">
                <a:solidFill>
                  <a:srgbClr val="080808"/>
                </a:solidFill>
                <a:latin typeface="微软雅黑" panose="020B0503020204020204" pitchFamily="34" charset="-122"/>
                <a:ea typeface="+mn-ea"/>
                <a:sym typeface="Verdana" panose="020B0604030504040204" pitchFamily="34" charset="0"/>
              </a:defRPr>
            </a:lvl5pPr>
            <a:lvl6pPr marL="2514600" indent="-228600" algn="l" defTabSz="0" rtl="0" eaLnBrk="0" fontAlgn="base" hangingPunct="0">
              <a:spcBef>
                <a:spcPct val="20000"/>
              </a:spcBef>
              <a:spcAft>
                <a:spcPct val="0"/>
              </a:spcAft>
              <a:buClr>
                <a:srgbClr val="A50021"/>
              </a:buClr>
              <a:buSzPct val="100000"/>
              <a:buFont typeface="Wingdings" panose="05000000000000000000" pitchFamily="2" charset="2"/>
              <a:buChar char="»"/>
              <a:defRPr sz="2000" b="1">
                <a:solidFill>
                  <a:srgbClr val="080808"/>
                </a:solidFill>
                <a:latin typeface="Arial" panose="020B0604020202020204" pitchFamily="34" charset="0"/>
                <a:ea typeface="+mn-ea"/>
                <a:sym typeface="Verdana" panose="020B0604030504040204" pitchFamily="34" charset="0"/>
              </a:defRPr>
            </a:lvl6pPr>
            <a:lvl7pPr marL="2971800" indent="-228600" algn="l" defTabSz="0" rtl="0" eaLnBrk="0" fontAlgn="base" hangingPunct="0">
              <a:spcBef>
                <a:spcPct val="20000"/>
              </a:spcBef>
              <a:spcAft>
                <a:spcPct val="0"/>
              </a:spcAft>
              <a:buClr>
                <a:srgbClr val="A50021"/>
              </a:buClr>
              <a:buSzPct val="100000"/>
              <a:buFont typeface="Wingdings" panose="05000000000000000000" pitchFamily="2" charset="2"/>
              <a:buChar char="»"/>
              <a:defRPr sz="2000" b="1">
                <a:solidFill>
                  <a:srgbClr val="080808"/>
                </a:solidFill>
                <a:latin typeface="Arial" panose="020B0604020202020204" pitchFamily="34" charset="0"/>
                <a:ea typeface="+mn-ea"/>
                <a:sym typeface="Verdana" panose="020B0604030504040204" pitchFamily="34" charset="0"/>
              </a:defRPr>
            </a:lvl7pPr>
            <a:lvl8pPr marL="3429000" indent="-228600" algn="l" defTabSz="0" rtl="0" eaLnBrk="0" fontAlgn="base" hangingPunct="0">
              <a:spcBef>
                <a:spcPct val="20000"/>
              </a:spcBef>
              <a:spcAft>
                <a:spcPct val="0"/>
              </a:spcAft>
              <a:buClr>
                <a:srgbClr val="A50021"/>
              </a:buClr>
              <a:buSzPct val="100000"/>
              <a:buFont typeface="Wingdings" panose="05000000000000000000" pitchFamily="2" charset="2"/>
              <a:buChar char="»"/>
              <a:defRPr sz="2000" b="1">
                <a:solidFill>
                  <a:srgbClr val="080808"/>
                </a:solidFill>
                <a:latin typeface="Arial" panose="020B0604020202020204" pitchFamily="34" charset="0"/>
                <a:ea typeface="+mn-ea"/>
                <a:sym typeface="Verdana" panose="020B0604030504040204" pitchFamily="34" charset="0"/>
              </a:defRPr>
            </a:lvl8pPr>
            <a:lvl9pPr marL="3886200" indent="-228600" algn="l" defTabSz="0" rtl="0" eaLnBrk="0" fontAlgn="base" hangingPunct="0">
              <a:spcBef>
                <a:spcPct val="20000"/>
              </a:spcBef>
              <a:spcAft>
                <a:spcPct val="0"/>
              </a:spcAft>
              <a:buClr>
                <a:srgbClr val="A50021"/>
              </a:buClr>
              <a:buSzPct val="100000"/>
              <a:buFont typeface="Wingdings" panose="05000000000000000000" pitchFamily="2" charset="2"/>
              <a:buChar char="»"/>
              <a:defRPr sz="2000" b="1">
                <a:solidFill>
                  <a:srgbClr val="080808"/>
                </a:solidFill>
                <a:latin typeface="Arial" panose="020B0604020202020204" pitchFamily="34" charset="0"/>
                <a:ea typeface="+mn-ea"/>
                <a:sym typeface="Verdana" panose="020B0604030504040204" pitchFamily="34" charset="0"/>
              </a:defRPr>
            </a:lvl9pPr>
          </a:lstStyle>
          <a:p>
            <a:pPr>
              <a:lnSpc>
                <a:spcPct val="140000"/>
              </a:lnSpc>
              <a:defRPr/>
            </a:pPr>
            <a:r>
              <a:rPr lang="zh-CN" altLang="en-US" sz="3600" kern="0" dirty="0">
                <a:solidFill>
                  <a:schemeClr val="accent1">
                    <a:lumMod val="50000"/>
                  </a:schemeClr>
                </a:solidFill>
                <a:latin typeface="微软雅黑" panose="020B0503020204020204" pitchFamily="34" charset="-122"/>
                <a:ea typeface="微软雅黑" panose="020B0503020204020204" pitchFamily="34" charset="-122"/>
              </a:rPr>
              <a:t>之前工作回顾</a:t>
            </a:r>
            <a:endParaRPr lang="en-US" altLang="zh-CN" sz="3600" kern="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40000"/>
              </a:lnSpc>
              <a:defRPr/>
            </a:pPr>
            <a:r>
              <a:rPr lang="zh-CN" altLang="en-US" sz="3600" kern="0" dirty="0">
                <a:solidFill>
                  <a:schemeClr val="accent1">
                    <a:lumMod val="50000"/>
                  </a:schemeClr>
                </a:solidFill>
                <a:latin typeface="微软雅黑" panose="020B0503020204020204" pitchFamily="34" charset="-122"/>
                <a:ea typeface="微软雅黑" panose="020B0503020204020204" pitchFamily="34" charset="-122"/>
              </a:rPr>
              <a:t>从之前的工作中思考</a:t>
            </a:r>
            <a:endParaRPr lang="en-US" altLang="zh-CN" sz="3600" kern="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40000"/>
              </a:lnSpc>
              <a:defRPr/>
            </a:pPr>
            <a:r>
              <a:rPr lang="zh-CN" altLang="en-US" sz="3600" kern="0" dirty="0">
                <a:solidFill>
                  <a:srgbClr val="C00000"/>
                </a:solidFill>
                <a:latin typeface="微软雅黑" panose="020B0503020204020204" pitchFamily="34" charset="-122"/>
                <a:ea typeface="微软雅黑" panose="020B0503020204020204" pitchFamily="34" charset="-122"/>
              </a:rPr>
              <a:t>基于物理先验的神经网络模型</a:t>
            </a:r>
            <a:endParaRPr lang="en-US" altLang="zh-CN" sz="3600" kern="0" dirty="0">
              <a:solidFill>
                <a:srgbClr val="C00000"/>
              </a:solidFill>
              <a:latin typeface="微软雅黑" panose="020B0503020204020204" pitchFamily="34" charset="-122"/>
              <a:ea typeface="微软雅黑" panose="020B0503020204020204" pitchFamily="34" charset="-122"/>
            </a:endParaRPr>
          </a:p>
          <a:p>
            <a:pPr>
              <a:lnSpc>
                <a:spcPct val="140000"/>
              </a:lnSpc>
              <a:defRPr/>
            </a:pPr>
            <a:r>
              <a:rPr lang="zh-CN" altLang="en-US" sz="3600" kern="0" dirty="0">
                <a:solidFill>
                  <a:schemeClr val="accent1">
                    <a:lumMod val="50000"/>
                  </a:schemeClr>
                </a:solidFill>
                <a:latin typeface="微软雅黑" panose="020B0503020204020204" pitchFamily="34" charset="-122"/>
                <a:ea typeface="微软雅黑" panose="020B0503020204020204" pitchFamily="34" charset="-122"/>
                <a:sym typeface="楷体_GB2312" charset="0"/>
              </a:rPr>
              <a:t>基于物理先验的地磁导航模型</a:t>
            </a:r>
            <a:endParaRPr lang="en-US" altLang="zh-CN" sz="3600" kern="0" dirty="0">
              <a:solidFill>
                <a:schemeClr val="accent1">
                  <a:lumMod val="50000"/>
                </a:schemeClr>
              </a:solidFill>
              <a:latin typeface="微软雅黑" panose="020B0503020204020204" pitchFamily="34" charset="-122"/>
              <a:ea typeface="微软雅黑" panose="020B0503020204020204" pitchFamily="34" charset="-122"/>
              <a:sym typeface="楷体_GB2312" charset="0"/>
            </a:endParaRPr>
          </a:p>
          <a:p>
            <a:pPr>
              <a:lnSpc>
                <a:spcPct val="140000"/>
              </a:lnSpc>
              <a:defRPr/>
            </a:pPr>
            <a:r>
              <a:rPr lang="zh-CN" altLang="en-US" sz="3600" kern="0" dirty="0">
                <a:solidFill>
                  <a:schemeClr val="accent1">
                    <a:lumMod val="50000"/>
                  </a:schemeClr>
                </a:solidFill>
                <a:latin typeface="微软雅黑" panose="020B0503020204020204" pitchFamily="34" charset="-122"/>
                <a:ea typeface="微软雅黑" panose="020B0503020204020204" pitchFamily="34" charset="-122"/>
                <a:sym typeface="楷体_GB2312" charset="0"/>
              </a:rPr>
              <a:t>问题探讨</a:t>
            </a:r>
            <a:endParaRPr lang="en-US" altLang="zh-CN" sz="3600" kern="0" dirty="0">
              <a:solidFill>
                <a:schemeClr val="accent1">
                  <a:lumMod val="50000"/>
                </a:schemeClr>
              </a:solidFill>
              <a:latin typeface="微软雅黑" panose="020B0503020204020204" pitchFamily="34" charset="-122"/>
              <a:ea typeface="微软雅黑" panose="020B0503020204020204" pitchFamily="34" charset="-122"/>
              <a:sym typeface="楷体_GB2312" charset="0"/>
            </a:endParaRPr>
          </a:p>
          <a:p>
            <a:pPr>
              <a:lnSpc>
                <a:spcPct val="140000"/>
              </a:lnSpc>
              <a:defRPr/>
            </a:pPr>
            <a:endParaRPr lang="en-US" altLang="zh-CN" sz="3600" kern="0" dirty="0">
              <a:solidFill>
                <a:schemeClr val="accent1">
                  <a:lumMod val="50000"/>
                </a:schemeClr>
              </a:solidFill>
              <a:latin typeface="微软雅黑" panose="020B0503020204020204" pitchFamily="34" charset="-122"/>
              <a:ea typeface="微软雅黑" panose="020B0503020204020204" pitchFamily="34" charset="-122"/>
              <a:sym typeface="楷体_GB2312" charset="0"/>
            </a:endParaRPr>
          </a:p>
        </p:txBody>
      </p:sp>
    </p:spTree>
    <p:extLst>
      <p:ext uri="{BB962C8B-B14F-4D97-AF65-F5344CB8AC3E}">
        <p14:creationId xmlns:p14="http://schemas.microsoft.com/office/powerpoint/2010/main" val="3809743248"/>
      </p:ext>
    </p:extLst>
  </p:cSld>
  <p:clrMapOvr>
    <a:masterClrMapping/>
  </p:clrMapOvr>
  <mc:AlternateContent xmlns:mc="http://schemas.openxmlformats.org/markup-compatibility/2006" xmlns:p14="http://schemas.microsoft.com/office/powerpoint/2010/main">
    <mc:Choice Requires="p14">
      <p:transition p14:dur="0" advTm="6537"/>
    </mc:Choice>
    <mc:Fallback xmlns="">
      <p:transition advTm="6537"/>
    </mc:Fallback>
  </mc:AlternateContent>
</p:sld>
</file>

<file path=ppt/theme/theme1.xml><?xml version="1.0" encoding="utf-8"?>
<a:theme xmlns:a="http://schemas.openxmlformats.org/drawingml/2006/main" name="李杨">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861</Words>
  <Application>Microsoft Macintosh PowerPoint</Application>
  <PresentationFormat>自定义</PresentationFormat>
  <Paragraphs>117</Paragraphs>
  <Slides>20</Slides>
  <Notes>14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20</vt:i4>
      </vt:variant>
    </vt:vector>
  </HeadingPairs>
  <TitlesOfParts>
    <vt:vector size="29" baseType="lpstr">
      <vt:lpstr>宋体</vt:lpstr>
      <vt:lpstr>微软雅黑</vt:lpstr>
      <vt:lpstr>Arial</vt:lpstr>
      <vt:lpstr>Calibri</vt:lpstr>
      <vt:lpstr>Calibri Light</vt:lpstr>
      <vt:lpstr>Cambria Math</vt:lpstr>
      <vt:lpstr>Times New Roman</vt:lpstr>
      <vt:lpstr>Wingdings</vt:lpstr>
      <vt:lpstr>李杨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bt376</dc:title>
  <dc:creator/>
  <cp:lastModifiedBy/>
  <cp:revision>1</cp:revision>
  <dcterms:created xsi:type="dcterms:W3CDTF">2016-12-20T00:58:00Z</dcterms:created>
  <dcterms:modified xsi:type="dcterms:W3CDTF">2022-06-28T11:14:36Z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2052-10.1.0.7669</vt:lpwstr>
  </property>
</Properties>
</file>